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Arial Narrow" panose="020B0604020202020204" pitchFamily="34" charset="0"/>
      <p:regular r:id="rId21"/>
      <p:bold r:id="rId22"/>
      <p:italic r:id="rId23"/>
      <p:boldItalic r:id="rId24"/>
    </p:embeddedFont>
    <p:embeddedFont>
      <p:font typeface="Lato" panose="020F0502020204030203"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39">
          <p15:clr>
            <a:srgbClr val="9AA0A6"/>
          </p15:clr>
        </p15:guide>
        <p15:guide id="2" pos="5207">
          <p15:clr>
            <a:srgbClr val="9AA0A6"/>
          </p15:clr>
        </p15:guide>
        <p15:guide id="3" orient="horz" pos="162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ic0wULoakdyPjalcFKpVN55Cp2s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7197C5-66D7-4BD1-8370-28D23A9E002F}">
  <a:tblStyle styleId="{0E7197C5-66D7-4BD1-8370-28D23A9E00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pos="239"/>
        <p:guide pos="5207"/>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abd19459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g2cabd19459e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185" name="Google Shape;185;g2cabd19459e_0_3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cbcd71040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g2cbcd71040f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197" name="Google Shape;197;g2cbcd71040f_0_4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cbcd71040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cbcd71040f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211" name="Google Shape;211;g2cbcd71040f_0_6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cabd19459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g2cabd19459e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225" name="Google Shape;225;g2cabd19459e_0_2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234" name="Google Shape;234;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cabd19459e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g2cabd19459e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251" name="Google Shape;251;g2cabd19459e_0_5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cbd78e935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g2cbd78e9357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262" name="Google Shape;262;g2cbd78e9357_0_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275" name="Google Shape;275;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285" name="Google Shape;285;p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96" name="Google Shape;96;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104" name="Google Shape;104;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cabd19459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g2cabd19459e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115" name="Google Shape;115;g2cabd19459e_0_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cabd19459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cabd19459e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124" name="Google Shape;124;g2cabd19459e_0_1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cbd78e9357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cbd78e9357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136" name="Google Shape;136;g2cbd78e9357_1_2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cbd78e9357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g2cbd78e9357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148" name="Google Shape;148;g2cbd78e9357_1_1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cbd78e935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cbd78e9357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161" name="Google Shape;161;g2cbd78e9357_1_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cbcd71040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g2cbcd71040f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173" name="Google Shape;173;g2cbcd71040f_0_1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2">
  <p:cSld name="CUSTOM_11">
    <p:bg>
      <p:bgPr>
        <a:solidFill>
          <a:srgbClr val="E8E8E8"/>
        </a:solidFill>
        <a:effectLst/>
      </p:bgPr>
    </p:bg>
    <p:spTree>
      <p:nvGrpSpPr>
        <p:cNvPr id="1" name="Shape 10"/>
        <p:cNvGrpSpPr/>
        <p:nvPr/>
      </p:nvGrpSpPr>
      <p:grpSpPr>
        <a:xfrm>
          <a:off x="0" y="0"/>
          <a:ext cx="0" cy="0"/>
          <a:chOff x="0" y="0"/>
          <a:chExt cx="0" cy="0"/>
        </a:xfrm>
      </p:grpSpPr>
      <p:sp>
        <p:nvSpPr>
          <p:cNvPr id="11" name="Google Shape;11;p15"/>
          <p:cNvSpPr/>
          <p:nvPr/>
        </p:nvSpPr>
        <p:spPr>
          <a:xfrm>
            <a:off x="-17600" y="3819750"/>
            <a:ext cx="9161700" cy="13236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5"/>
          <p:cNvSpPr txBox="1">
            <a:spLocks noGrp="1"/>
          </p:cNvSpPr>
          <p:nvPr>
            <p:ph type="ctrTitle"/>
          </p:nvPr>
        </p:nvSpPr>
        <p:spPr>
          <a:xfrm>
            <a:off x="736625" y="1362325"/>
            <a:ext cx="8047200" cy="20526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4800"/>
              <a:buFont typeface="Arial"/>
              <a:buNone/>
              <a:defRPr sz="4800" b="1" i="0" u="none" strike="noStrike" cap="none">
                <a:solidFill>
                  <a:schemeClr val="dk1"/>
                </a:solidFill>
                <a:highlight>
                  <a:schemeClr val="lt1"/>
                </a:highlight>
                <a:latin typeface="Arial"/>
                <a:ea typeface="Arial"/>
                <a:cs typeface="Arial"/>
                <a:sym typeface="Arial"/>
              </a:defRPr>
            </a:lvl1pPr>
            <a:lvl2pPr lvl="1" algn="ctr">
              <a:lnSpc>
                <a:spcPct val="90000"/>
              </a:lnSpc>
              <a:spcBef>
                <a:spcPts val="0"/>
              </a:spcBef>
              <a:spcAft>
                <a:spcPts val="0"/>
              </a:spcAft>
              <a:buClr>
                <a:schemeClr val="dk1"/>
              </a:buClr>
              <a:buSzPts val="1400"/>
              <a:buFont typeface="Arial"/>
              <a:buNone/>
              <a:defRPr sz="5200" b="1">
                <a:solidFill>
                  <a:schemeClr val="dk1"/>
                </a:solidFill>
              </a:defRPr>
            </a:lvl2pPr>
            <a:lvl3pPr lvl="2" algn="ctr">
              <a:lnSpc>
                <a:spcPct val="90000"/>
              </a:lnSpc>
              <a:spcBef>
                <a:spcPts val="0"/>
              </a:spcBef>
              <a:spcAft>
                <a:spcPts val="0"/>
              </a:spcAft>
              <a:buClr>
                <a:schemeClr val="dk1"/>
              </a:buClr>
              <a:buSzPts val="1400"/>
              <a:buFont typeface="Arial"/>
              <a:buNone/>
              <a:defRPr sz="5200" b="1">
                <a:solidFill>
                  <a:schemeClr val="dk1"/>
                </a:solidFill>
              </a:defRPr>
            </a:lvl3pPr>
            <a:lvl4pPr lvl="3" algn="ctr">
              <a:lnSpc>
                <a:spcPct val="90000"/>
              </a:lnSpc>
              <a:spcBef>
                <a:spcPts val="0"/>
              </a:spcBef>
              <a:spcAft>
                <a:spcPts val="0"/>
              </a:spcAft>
              <a:buClr>
                <a:schemeClr val="dk1"/>
              </a:buClr>
              <a:buSzPts val="1400"/>
              <a:buFont typeface="Arial"/>
              <a:buNone/>
              <a:defRPr sz="5200" b="1">
                <a:solidFill>
                  <a:schemeClr val="dk1"/>
                </a:solidFill>
              </a:defRPr>
            </a:lvl4pPr>
            <a:lvl5pPr lvl="4" algn="ctr">
              <a:lnSpc>
                <a:spcPct val="90000"/>
              </a:lnSpc>
              <a:spcBef>
                <a:spcPts val="0"/>
              </a:spcBef>
              <a:spcAft>
                <a:spcPts val="0"/>
              </a:spcAft>
              <a:buClr>
                <a:schemeClr val="dk1"/>
              </a:buClr>
              <a:buSzPts val="1400"/>
              <a:buFont typeface="Arial"/>
              <a:buNone/>
              <a:defRPr sz="5200" b="1">
                <a:solidFill>
                  <a:schemeClr val="dk1"/>
                </a:solidFill>
              </a:defRPr>
            </a:lvl5pPr>
            <a:lvl6pPr lvl="5" algn="ctr">
              <a:lnSpc>
                <a:spcPct val="90000"/>
              </a:lnSpc>
              <a:spcBef>
                <a:spcPts val="0"/>
              </a:spcBef>
              <a:spcAft>
                <a:spcPts val="0"/>
              </a:spcAft>
              <a:buClr>
                <a:schemeClr val="dk1"/>
              </a:buClr>
              <a:buSzPts val="1400"/>
              <a:buFont typeface="Arial"/>
              <a:buNone/>
              <a:defRPr sz="5200" b="1">
                <a:solidFill>
                  <a:schemeClr val="dk1"/>
                </a:solidFill>
              </a:defRPr>
            </a:lvl6pPr>
            <a:lvl7pPr lvl="6" algn="ctr">
              <a:lnSpc>
                <a:spcPct val="90000"/>
              </a:lnSpc>
              <a:spcBef>
                <a:spcPts val="0"/>
              </a:spcBef>
              <a:spcAft>
                <a:spcPts val="0"/>
              </a:spcAft>
              <a:buClr>
                <a:schemeClr val="dk1"/>
              </a:buClr>
              <a:buSzPts val="1400"/>
              <a:buFont typeface="Arial"/>
              <a:buNone/>
              <a:defRPr sz="5200" b="1">
                <a:solidFill>
                  <a:schemeClr val="dk1"/>
                </a:solidFill>
              </a:defRPr>
            </a:lvl7pPr>
            <a:lvl8pPr lvl="7" algn="ctr">
              <a:lnSpc>
                <a:spcPct val="90000"/>
              </a:lnSpc>
              <a:spcBef>
                <a:spcPts val="0"/>
              </a:spcBef>
              <a:spcAft>
                <a:spcPts val="0"/>
              </a:spcAft>
              <a:buClr>
                <a:schemeClr val="dk1"/>
              </a:buClr>
              <a:buSzPts val="1400"/>
              <a:buFont typeface="Arial"/>
              <a:buNone/>
              <a:defRPr sz="5200" b="1">
                <a:solidFill>
                  <a:schemeClr val="dk1"/>
                </a:solidFill>
              </a:defRPr>
            </a:lvl8pPr>
            <a:lvl9pPr lvl="8" algn="ctr">
              <a:lnSpc>
                <a:spcPct val="90000"/>
              </a:lnSpc>
              <a:spcBef>
                <a:spcPts val="0"/>
              </a:spcBef>
              <a:spcAft>
                <a:spcPts val="0"/>
              </a:spcAft>
              <a:buClr>
                <a:schemeClr val="dk1"/>
              </a:buClr>
              <a:buSzPts val="1400"/>
              <a:buFont typeface="Arial"/>
              <a:buNone/>
              <a:defRPr sz="5200" b="1">
                <a:solidFill>
                  <a:schemeClr val="dk1"/>
                </a:solidFill>
              </a:defRPr>
            </a:lvl9pPr>
          </a:lstStyle>
          <a:p>
            <a:endParaRPr/>
          </a:p>
        </p:txBody>
      </p:sp>
      <p:pic>
        <p:nvPicPr>
          <p:cNvPr id="13" name="Google Shape;13;p15" descr="ASU_Horiz_RGB_Digital_MaroonGold.png"/>
          <p:cNvPicPr preferRelativeResize="0"/>
          <p:nvPr/>
        </p:nvPicPr>
        <p:blipFill rotWithShape="1">
          <a:blip r:embed="rId2">
            <a:alphaModFix/>
          </a:blip>
          <a:srcRect/>
          <a:stretch/>
        </p:blipFill>
        <p:spPr>
          <a:xfrm>
            <a:off x="589218" y="3817272"/>
            <a:ext cx="3844969" cy="1067101"/>
          </a:xfrm>
          <a:prstGeom prst="rect">
            <a:avLst/>
          </a:prstGeom>
          <a:noFill/>
          <a:ln>
            <a:noFill/>
          </a:ln>
        </p:spPr>
      </p:pic>
      <p:sp>
        <p:nvSpPr>
          <p:cNvPr id="14" name="Google Shape;14;p15"/>
          <p:cNvSpPr txBox="1">
            <a:spLocks noGrp="1"/>
          </p:cNvSpPr>
          <p:nvPr>
            <p:ph type="body" idx="1"/>
          </p:nvPr>
        </p:nvSpPr>
        <p:spPr>
          <a:xfrm>
            <a:off x="4572000" y="3952875"/>
            <a:ext cx="4107900" cy="9315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000000"/>
              </a:buClr>
              <a:buSzPts val="1400"/>
              <a:buNone/>
              <a:defRPr sz="1400" b="1" i="0" u="none" strike="noStrike" cap="none">
                <a:solidFill>
                  <a:srgbClr val="000000"/>
                </a:solidFill>
              </a:defRPr>
            </a:lvl1pPr>
            <a:lvl2pPr marL="914400" marR="0" lvl="1" indent="-228600" algn="l">
              <a:lnSpc>
                <a:spcPct val="100000"/>
              </a:lnSpc>
              <a:spcBef>
                <a:spcPts val="0"/>
              </a:spcBef>
              <a:spcAft>
                <a:spcPts val="0"/>
              </a:spcAft>
              <a:buClr>
                <a:srgbClr val="000000"/>
              </a:buClr>
              <a:buSzPts val="1100"/>
              <a:buNone/>
              <a:defRPr sz="1100" i="0" u="none" strike="noStrike" cap="none">
                <a:solidFill>
                  <a:srgbClr val="000000"/>
                </a:solidFill>
              </a:defRPr>
            </a:lvl2pPr>
            <a:lvl3pPr marL="1371600" marR="0" lvl="2" indent="-228600" algn="l">
              <a:lnSpc>
                <a:spcPct val="100000"/>
              </a:lnSpc>
              <a:spcBef>
                <a:spcPts val="0"/>
              </a:spcBef>
              <a:spcAft>
                <a:spcPts val="0"/>
              </a:spcAft>
              <a:buClr>
                <a:srgbClr val="000000"/>
              </a:buClr>
              <a:buSzPts val="1100"/>
              <a:buNone/>
              <a:defRPr sz="1100" i="0" u="none" strike="noStrike" cap="none">
                <a:solidFill>
                  <a:srgbClr val="000000"/>
                </a:solidFill>
              </a:defRPr>
            </a:lvl3pPr>
            <a:lvl4pPr marL="1828800" marR="0" lvl="3" indent="-228600" algn="l">
              <a:lnSpc>
                <a:spcPct val="100000"/>
              </a:lnSpc>
              <a:spcBef>
                <a:spcPts val="0"/>
              </a:spcBef>
              <a:spcAft>
                <a:spcPts val="0"/>
              </a:spcAft>
              <a:buClr>
                <a:srgbClr val="000000"/>
              </a:buClr>
              <a:buSzPts val="1100"/>
              <a:buNone/>
              <a:defRPr sz="1100" i="0" u="none" strike="noStrike" cap="none">
                <a:solidFill>
                  <a:srgbClr val="000000"/>
                </a:solidFill>
              </a:defRPr>
            </a:lvl4pPr>
            <a:lvl5pPr marL="2286000" marR="0" lvl="4" indent="-228600" algn="l">
              <a:lnSpc>
                <a:spcPct val="100000"/>
              </a:lnSpc>
              <a:spcBef>
                <a:spcPts val="0"/>
              </a:spcBef>
              <a:spcAft>
                <a:spcPts val="0"/>
              </a:spcAft>
              <a:buClr>
                <a:srgbClr val="000000"/>
              </a:buClr>
              <a:buSzPts val="1100"/>
              <a:buNone/>
              <a:defRPr sz="1100" i="0" u="none" strike="noStrike" cap="none">
                <a:solidFill>
                  <a:srgbClr val="000000"/>
                </a:solidFill>
              </a:defRPr>
            </a:lvl5pPr>
            <a:lvl6pPr marL="2743200" marR="0" lvl="5" indent="-228600" algn="l">
              <a:lnSpc>
                <a:spcPct val="100000"/>
              </a:lnSpc>
              <a:spcBef>
                <a:spcPts val="0"/>
              </a:spcBef>
              <a:spcAft>
                <a:spcPts val="0"/>
              </a:spcAft>
              <a:buClr>
                <a:srgbClr val="000000"/>
              </a:buClr>
              <a:buSzPts val="1100"/>
              <a:buNone/>
              <a:defRPr sz="1100" i="0" u="none" strike="noStrike" cap="none">
                <a:solidFill>
                  <a:srgbClr val="000000"/>
                </a:solidFill>
              </a:defRPr>
            </a:lvl6pPr>
            <a:lvl7pPr marL="3200400" marR="0" lvl="6" indent="-228600" algn="l">
              <a:lnSpc>
                <a:spcPct val="100000"/>
              </a:lnSpc>
              <a:spcBef>
                <a:spcPts val="0"/>
              </a:spcBef>
              <a:spcAft>
                <a:spcPts val="0"/>
              </a:spcAft>
              <a:buClr>
                <a:srgbClr val="000000"/>
              </a:buClr>
              <a:buSzPts val="1100"/>
              <a:buNone/>
              <a:defRPr sz="1100" i="0" u="none" strike="noStrike" cap="none">
                <a:solidFill>
                  <a:srgbClr val="000000"/>
                </a:solidFill>
              </a:defRPr>
            </a:lvl7pPr>
            <a:lvl8pPr marL="3657600" marR="0" lvl="7" indent="-228600" algn="l">
              <a:lnSpc>
                <a:spcPct val="100000"/>
              </a:lnSpc>
              <a:spcBef>
                <a:spcPts val="0"/>
              </a:spcBef>
              <a:spcAft>
                <a:spcPts val="0"/>
              </a:spcAft>
              <a:buClr>
                <a:srgbClr val="000000"/>
              </a:buClr>
              <a:buSzPts val="1100"/>
              <a:buNone/>
              <a:defRPr sz="1100" i="0" u="none" strike="noStrike" cap="none">
                <a:solidFill>
                  <a:srgbClr val="000000"/>
                </a:solidFill>
              </a:defRPr>
            </a:lvl8pPr>
            <a:lvl9pPr marL="4114800" marR="0" lvl="8" indent="-228600" algn="l">
              <a:lnSpc>
                <a:spcPct val="100000"/>
              </a:lnSpc>
              <a:spcBef>
                <a:spcPts val="0"/>
              </a:spcBef>
              <a:spcAft>
                <a:spcPts val="0"/>
              </a:spcAft>
              <a:buClr>
                <a:srgbClr val="000000"/>
              </a:buClr>
              <a:buSzPts val="1100"/>
              <a:buNone/>
              <a:defRPr sz="1100" i="0" u="none" strike="noStrike" cap="none">
                <a:solidFill>
                  <a:srgbClr val="000000"/>
                </a:solidFill>
              </a:defRPr>
            </a:lvl9pPr>
          </a:lstStyle>
          <a:p>
            <a:endParaRPr/>
          </a:p>
        </p:txBody>
      </p:sp>
      <p:sp>
        <p:nvSpPr>
          <p:cNvPr id="15" name="Google Shape;15;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1 Cover Intro White logo left bottom">
  <p:cSld name="Cover Intro Option 2">
    <p:spTree>
      <p:nvGrpSpPr>
        <p:cNvPr id="1" name="Shape 53"/>
        <p:cNvGrpSpPr/>
        <p:nvPr/>
      </p:nvGrpSpPr>
      <p:grpSpPr>
        <a:xfrm>
          <a:off x="0" y="0"/>
          <a:ext cx="0" cy="0"/>
          <a:chOff x="0" y="0"/>
          <a:chExt cx="0" cy="0"/>
        </a:xfrm>
      </p:grpSpPr>
      <p:sp>
        <p:nvSpPr>
          <p:cNvPr id="54" name="Google Shape;54;p24"/>
          <p:cNvSpPr txBox="1">
            <a:spLocks noGrp="1"/>
          </p:cNvSpPr>
          <p:nvPr>
            <p:ph type="title"/>
          </p:nvPr>
        </p:nvSpPr>
        <p:spPr>
          <a:xfrm>
            <a:off x="328581" y="1283225"/>
            <a:ext cx="8520600" cy="5727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400"/>
              <a:buFont typeface="Arial"/>
              <a:buNone/>
              <a:defRPr sz="7200"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55" name="Google Shape;55;p24"/>
          <p:cNvSpPr txBox="1">
            <a:spLocks noGrp="1"/>
          </p:cNvSpPr>
          <p:nvPr>
            <p:ph type="subTitle" idx="1"/>
          </p:nvPr>
        </p:nvSpPr>
        <p:spPr>
          <a:xfrm>
            <a:off x="328581" y="1005325"/>
            <a:ext cx="7508700" cy="3570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rgbClr val="000000"/>
              </a:buClr>
              <a:buSzPts val="1400"/>
              <a:buFont typeface="Arial"/>
              <a:buNone/>
              <a:defRPr sz="1400" b="1" i="0" u="none" strike="noStrike" cap="none">
                <a:solidFill>
                  <a:srgbClr val="000000"/>
                </a:solidFill>
                <a:highlight>
                  <a:schemeClr val="accent1"/>
                </a:highlight>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400" b="1" i="0" u="none" strike="noStrike" cap="none">
                <a:solidFill>
                  <a:srgbClr val="000000"/>
                </a:solidFill>
                <a:latin typeface="Arial"/>
                <a:ea typeface="Arial"/>
                <a:cs typeface="Arial"/>
                <a:sym typeface="Arial"/>
              </a:defRPr>
            </a:lvl9pPr>
          </a:lstStyle>
          <a:p>
            <a:endParaRPr/>
          </a:p>
        </p:txBody>
      </p:sp>
      <p:pic>
        <p:nvPicPr>
          <p:cNvPr id="56" name="Google Shape;56;p24"/>
          <p:cNvPicPr preferRelativeResize="0"/>
          <p:nvPr/>
        </p:nvPicPr>
        <p:blipFill rotWithShape="1">
          <a:blip r:embed="rId2">
            <a:alphaModFix/>
          </a:blip>
          <a:srcRect/>
          <a:stretch/>
        </p:blipFill>
        <p:spPr>
          <a:xfrm>
            <a:off x="195510" y="3799424"/>
            <a:ext cx="3464700" cy="961501"/>
          </a:xfrm>
          <a:prstGeom prst="rect">
            <a:avLst/>
          </a:prstGeom>
          <a:noFill/>
          <a:ln>
            <a:noFill/>
          </a:ln>
        </p:spPr>
      </p:pic>
      <p:sp>
        <p:nvSpPr>
          <p:cNvPr id="57" name="Google Shape;57;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1 Title slide with photo placeholder">
  <p:cSld name="1_20 Title slide with photo placeholder">
    <p:bg>
      <p:bgPr>
        <a:solidFill>
          <a:schemeClr val="lt2"/>
        </a:solidFill>
        <a:effectLst/>
      </p:bgPr>
    </p:bg>
    <p:spTree>
      <p:nvGrpSpPr>
        <p:cNvPr id="1" name="Shape 58"/>
        <p:cNvGrpSpPr/>
        <p:nvPr/>
      </p:nvGrpSpPr>
      <p:grpSpPr>
        <a:xfrm>
          <a:off x="0" y="0"/>
          <a:ext cx="0" cy="0"/>
          <a:chOff x="0" y="0"/>
          <a:chExt cx="0" cy="0"/>
        </a:xfrm>
      </p:grpSpPr>
      <p:sp>
        <p:nvSpPr>
          <p:cNvPr id="59" name="Google Shape;59;p25"/>
          <p:cNvSpPr/>
          <p:nvPr/>
        </p:nvSpPr>
        <p:spPr>
          <a:xfrm>
            <a:off x="0" y="3635375"/>
            <a:ext cx="9144000" cy="15081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 name="Google Shape;60;p25"/>
          <p:cNvSpPr txBox="1">
            <a:spLocks noGrp="1"/>
          </p:cNvSpPr>
          <p:nvPr>
            <p:ph type="ctrTitle"/>
          </p:nvPr>
        </p:nvSpPr>
        <p:spPr>
          <a:xfrm>
            <a:off x="736625" y="1362325"/>
            <a:ext cx="8047200" cy="20526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1400"/>
              <a:buFont typeface="Arial"/>
              <a:buNone/>
              <a:defRPr sz="5200" b="1">
                <a:solidFill>
                  <a:schemeClr val="dk1"/>
                </a:solidFill>
              </a:defRPr>
            </a:lvl2pPr>
            <a:lvl3pPr lvl="2" algn="ctr">
              <a:lnSpc>
                <a:spcPct val="100000"/>
              </a:lnSpc>
              <a:spcBef>
                <a:spcPts val="0"/>
              </a:spcBef>
              <a:spcAft>
                <a:spcPts val="0"/>
              </a:spcAft>
              <a:buClr>
                <a:schemeClr val="dk1"/>
              </a:buClr>
              <a:buSzPts val="1400"/>
              <a:buFont typeface="Arial"/>
              <a:buNone/>
              <a:defRPr sz="5200" b="1">
                <a:solidFill>
                  <a:schemeClr val="dk1"/>
                </a:solidFill>
              </a:defRPr>
            </a:lvl3pPr>
            <a:lvl4pPr lvl="3" algn="ctr">
              <a:lnSpc>
                <a:spcPct val="100000"/>
              </a:lnSpc>
              <a:spcBef>
                <a:spcPts val="0"/>
              </a:spcBef>
              <a:spcAft>
                <a:spcPts val="0"/>
              </a:spcAft>
              <a:buClr>
                <a:schemeClr val="dk1"/>
              </a:buClr>
              <a:buSzPts val="1400"/>
              <a:buFont typeface="Arial"/>
              <a:buNone/>
              <a:defRPr sz="5200" b="1">
                <a:solidFill>
                  <a:schemeClr val="dk1"/>
                </a:solidFill>
              </a:defRPr>
            </a:lvl4pPr>
            <a:lvl5pPr lvl="4" algn="ctr">
              <a:lnSpc>
                <a:spcPct val="100000"/>
              </a:lnSpc>
              <a:spcBef>
                <a:spcPts val="0"/>
              </a:spcBef>
              <a:spcAft>
                <a:spcPts val="0"/>
              </a:spcAft>
              <a:buClr>
                <a:schemeClr val="dk1"/>
              </a:buClr>
              <a:buSzPts val="1400"/>
              <a:buFont typeface="Arial"/>
              <a:buNone/>
              <a:defRPr sz="5200" b="1">
                <a:solidFill>
                  <a:schemeClr val="dk1"/>
                </a:solidFill>
              </a:defRPr>
            </a:lvl5pPr>
            <a:lvl6pPr lvl="5" algn="ctr">
              <a:lnSpc>
                <a:spcPct val="100000"/>
              </a:lnSpc>
              <a:spcBef>
                <a:spcPts val="0"/>
              </a:spcBef>
              <a:spcAft>
                <a:spcPts val="0"/>
              </a:spcAft>
              <a:buClr>
                <a:schemeClr val="dk1"/>
              </a:buClr>
              <a:buSzPts val="1400"/>
              <a:buFont typeface="Arial"/>
              <a:buNone/>
              <a:defRPr sz="5200" b="1">
                <a:solidFill>
                  <a:schemeClr val="dk1"/>
                </a:solidFill>
              </a:defRPr>
            </a:lvl6pPr>
            <a:lvl7pPr lvl="6" algn="ctr">
              <a:lnSpc>
                <a:spcPct val="100000"/>
              </a:lnSpc>
              <a:spcBef>
                <a:spcPts val="0"/>
              </a:spcBef>
              <a:spcAft>
                <a:spcPts val="0"/>
              </a:spcAft>
              <a:buClr>
                <a:schemeClr val="dk1"/>
              </a:buClr>
              <a:buSzPts val="1400"/>
              <a:buFont typeface="Arial"/>
              <a:buNone/>
              <a:defRPr sz="5200" b="1">
                <a:solidFill>
                  <a:schemeClr val="dk1"/>
                </a:solidFill>
              </a:defRPr>
            </a:lvl7pPr>
            <a:lvl8pPr lvl="7" algn="ctr">
              <a:lnSpc>
                <a:spcPct val="100000"/>
              </a:lnSpc>
              <a:spcBef>
                <a:spcPts val="0"/>
              </a:spcBef>
              <a:spcAft>
                <a:spcPts val="0"/>
              </a:spcAft>
              <a:buClr>
                <a:schemeClr val="dk1"/>
              </a:buClr>
              <a:buSzPts val="1400"/>
              <a:buFont typeface="Arial"/>
              <a:buNone/>
              <a:defRPr sz="5200" b="1">
                <a:solidFill>
                  <a:schemeClr val="dk1"/>
                </a:solidFill>
              </a:defRPr>
            </a:lvl8pPr>
            <a:lvl9pPr lvl="8" algn="ctr">
              <a:lnSpc>
                <a:spcPct val="100000"/>
              </a:lnSpc>
              <a:spcBef>
                <a:spcPts val="0"/>
              </a:spcBef>
              <a:spcAft>
                <a:spcPts val="0"/>
              </a:spcAft>
              <a:buClr>
                <a:schemeClr val="dk1"/>
              </a:buClr>
              <a:buSzPts val="1400"/>
              <a:buFont typeface="Arial"/>
              <a:buNone/>
              <a:defRPr sz="5200" b="1">
                <a:solidFill>
                  <a:schemeClr val="dk1"/>
                </a:solidFill>
              </a:defRPr>
            </a:lvl9pPr>
          </a:lstStyle>
          <a:p>
            <a:endParaRPr/>
          </a:p>
        </p:txBody>
      </p:sp>
      <p:pic>
        <p:nvPicPr>
          <p:cNvPr id="61" name="Google Shape;61;p25" descr="ASU_Horiz_RGB_Digital_MaroonGold.png"/>
          <p:cNvPicPr preferRelativeResize="0"/>
          <p:nvPr/>
        </p:nvPicPr>
        <p:blipFill rotWithShape="1">
          <a:blip r:embed="rId2">
            <a:alphaModFix/>
          </a:blip>
          <a:srcRect/>
          <a:stretch/>
        </p:blipFill>
        <p:spPr>
          <a:xfrm>
            <a:off x="589218" y="3817272"/>
            <a:ext cx="3844969" cy="1067101"/>
          </a:xfrm>
          <a:prstGeom prst="rect">
            <a:avLst/>
          </a:prstGeom>
          <a:noFill/>
          <a:ln>
            <a:noFill/>
          </a:ln>
        </p:spPr>
      </p:pic>
      <p:sp>
        <p:nvSpPr>
          <p:cNvPr id="62" name="Google Shape;62;p25"/>
          <p:cNvSpPr txBox="1">
            <a:spLocks noGrp="1"/>
          </p:cNvSpPr>
          <p:nvPr>
            <p:ph type="body" idx="1"/>
          </p:nvPr>
        </p:nvSpPr>
        <p:spPr>
          <a:xfrm>
            <a:off x="4221050" y="3952873"/>
            <a:ext cx="4458900" cy="9315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0"/>
              </a:spcBef>
              <a:spcAft>
                <a:spcPts val="0"/>
              </a:spcAft>
              <a:buClr>
                <a:srgbClr val="000000"/>
              </a:buClr>
              <a:buSzPts val="1400"/>
              <a:buNone/>
              <a:defRPr sz="1400" b="1" i="0" u="none" strike="noStrike" cap="none">
                <a:solidFill>
                  <a:srgbClr val="000000"/>
                </a:solidFill>
              </a:defRPr>
            </a:lvl1pPr>
            <a:lvl2pPr marL="914400" marR="0" lvl="1" indent="-228600" algn="l">
              <a:lnSpc>
                <a:spcPct val="100000"/>
              </a:lnSpc>
              <a:spcBef>
                <a:spcPts val="0"/>
              </a:spcBef>
              <a:spcAft>
                <a:spcPts val="0"/>
              </a:spcAft>
              <a:buClr>
                <a:srgbClr val="000000"/>
              </a:buClr>
              <a:buSzPts val="1100"/>
              <a:buNone/>
              <a:defRPr sz="1100" i="0" u="none" strike="noStrike" cap="none">
                <a:solidFill>
                  <a:srgbClr val="000000"/>
                </a:solidFill>
              </a:defRPr>
            </a:lvl2pPr>
            <a:lvl3pPr marL="1371600" marR="0" lvl="2" indent="-228600" algn="l">
              <a:lnSpc>
                <a:spcPct val="100000"/>
              </a:lnSpc>
              <a:spcBef>
                <a:spcPts val="0"/>
              </a:spcBef>
              <a:spcAft>
                <a:spcPts val="0"/>
              </a:spcAft>
              <a:buClr>
                <a:srgbClr val="000000"/>
              </a:buClr>
              <a:buSzPts val="1100"/>
              <a:buNone/>
              <a:defRPr sz="1100" i="0" u="none" strike="noStrike" cap="none">
                <a:solidFill>
                  <a:srgbClr val="000000"/>
                </a:solidFill>
              </a:defRPr>
            </a:lvl3pPr>
            <a:lvl4pPr marL="1828800" marR="0" lvl="3" indent="-228600" algn="l">
              <a:lnSpc>
                <a:spcPct val="100000"/>
              </a:lnSpc>
              <a:spcBef>
                <a:spcPts val="0"/>
              </a:spcBef>
              <a:spcAft>
                <a:spcPts val="0"/>
              </a:spcAft>
              <a:buClr>
                <a:srgbClr val="000000"/>
              </a:buClr>
              <a:buSzPts val="1100"/>
              <a:buNone/>
              <a:defRPr sz="1100" i="0" u="none" strike="noStrike" cap="none">
                <a:solidFill>
                  <a:srgbClr val="000000"/>
                </a:solidFill>
              </a:defRPr>
            </a:lvl4pPr>
            <a:lvl5pPr marL="2286000" marR="0" lvl="4" indent="-228600" algn="l">
              <a:lnSpc>
                <a:spcPct val="100000"/>
              </a:lnSpc>
              <a:spcBef>
                <a:spcPts val="0"/>
              </a:spcBef>
              <a:spcAft>
                <a:spcPts val="0"/>
              </a:spcAft>
              <a:buClr>
                <a:srgbClr val="000000"/>
              </a:buClr>
              <a:buSzPts val="1100"/>
              <a:buNone/>
              <a:defRPr sz="1100" i="0" u="none" strike="noStrike" cap="none">
                <a:solidFill>
                  <a:srgbClr val="000000"/>
                </a:solidFill>
              </a:defRPr>
            </a:lvl5pPr>
            <a:lvl6pPr marL="2743200" marR="0" lvl="5" indent="-228600" algn="l">
              <a:lnSpc>
                <a:spcPct val="100000"/>
              </a:lnSpc>
              <a:spcBef>
                <a:spcPts val="0"/>
              </a:spcBef>
              <a:spcAft>
                <a:spcPts val="0"/>
              </a:spcAft>
              <a:buClr>
                <a:srgbClr val="000000"/>
              </a:buClr>
              <a:buSzPts val="1100"/>
              <a:buNone/>
              <a:defRPr sz="1100" i="0" u="none" strike="noStrike" cap="none">
                <a:solidFill>
                  <a:srgbClr val="000000"/>
                </a:solidFill>
              </a:defRPr>
            </a:lvl6pPr>
            <a:lvl7pPr marL="3200400" marR="0" lvl="6" indent="-228600" algn="l">
              <a:lnSpc>
                <a:spcPct val="100000"/>
              </a:lnSpc>
              <a:spcBef>
                <a:spcPts val="0"/>
              </a:spcBef>
              <a:spcAft>
                <a:spcPts val="0"/>
              </a:spcAft>
              <a:buClr>
                <a:srgbClr val="000000"/>
              </a:buClr>
              <a:buSzPts val="1100"/>
              <a:buNone/>
              <a:defRPr sz="1100" i="0" u="none" strike="noStrike" cap="none">
                <a:solidFill>
                  <a:srgbClr val="000000"/>
                </a:solidFill>
              </a:defRPr>
            </a:lvl7pPr>
            <a:lvl8pPr marL="3657600" marR="0" lvl="7" indent="-228600" algn="l">
              <a:lnSpc>
                <a:spcPct val="100000"/>
              </a:lnSpc>
              <a:spcBef>
                <a:spcPts val="0"/>
              </a:spcBef>
              <a:spcAft>
                <a:spcPts val="0"/>
              </a:spcAft>
              <a:buClr>
                <a:srgbClr val="000000"/>
              </a:buClr>
              <a:buSzPts val="1100"/>
              <a:buNone/>
              <a:defRPr sz="1100" i="0" u="none" strike="noStrike" cap="none">
                <a:solidFill>
                  <a:srgbClr val="000000"/>
                </a:solidFill>
              </a:defRPr>
            </a:lvl8pPr>
            <a:lvl9pPr marL="4114800" marR="0" lvl="8" indent="-228600" algn="l">
              <a:lnSpc>
                <a:spcPct val="100000"/>
              </a:lnSpc>
              <a:spcBef>
                <a:spcPts val="0"/>
              </a:spcBef>
              <a:spcAft>
                <a:spcPts val="0"/>
              </a:spcAft>
              <a:buClr>
                <a:srgbClr val="000000"/>
              </a:buClr>
              <a:buSzPts val="1100"/>
              <a:buNone/>
              <a:defRPr sz="1100" i="0" u="none" strike="noStrike" cap="none">
                <a:solidFill>
                  <a:srgbClr val="000000"/>
                </a:solidFill>
              </a:defRPr>
            </a:lvl9pPr>
          </a:lstStyle>
          <a:p>
            <a:endParaRPr/>
          </a:p>
        </p:txBody>
      </p:sp>
      <p:sp>
        <p:nvSpPr>
          <p:cNvPr id="63" name="Google Shape;63;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1 Gold chapter break or bold statement gold with subheading">
  <p:cSld name="Gold chapter break or bold statement gold_2">
    <p:bg>
      <p:bgPr>
        <a:solidFill>
          <a:schemeClr val="accent1"/>
        </a:solidFill>
        <a:effectLst/>
      </p:bgPr>
    </p:bg>
    <p:spTree>
      <p:nvGrpSpPr>
        <p:cNvPr id="1" name="Shape 64"/>
        <p:cNvGrpSpPr/>
        <p:nvPr/>
      </p:nvGrpSpPr>
      <p:grpSpPr>
        <a:xfrm>
          <a:off x="0" y="0"/>
          <a:ext cx="0" cy="0"/>
          <a:chOff x="0" y="0"/>
          <a:chExt cx="0" cy="0"/>
        </a:xfrm>
      </p:grpSpPr>
      <p:sp>
        <p:nvSpPr>
          <p:cNvPr id="65" name="Google Shape;65;p26"/>
          <p:cNvSpPr txBox="1">
            <a:spLocks noGrp="1"/>
          </p:cNvSpPr>
          <p:nvPr>
            <p:ph type="title"/>
          </p:nvPr>
        </p:nvSpPr>
        <p:spPr>
          <a:xfrm>
            <a:off x="334677" y="1283225"/>
            <a:ext cx="8520600" cy="5727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1400"/>
              <a:buFont typeface="Arial"/>
              <a:buNone/>
              <a:defRPr sz="7200"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66" name="Google Shape;66;p26"/>
          <p:cNvSpPr txBox="1">
            <a:spLocks noGrp="1"/>
          </p:cNvSpPr>
          <p:nvPr>
            <p:ph type="subTitle" idx="1"/>
          </p:nvPr>
        </p:nvSpPr>
        <p:spPr>
          <a:xfrm>
            <a:off x="334677" y="1005325"/>
            <a:ext cx="7508700" cy="3570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9pPr>
          </a:lstStyle>
          <a:p>
            <a:endParaRPr/>
          </a:p>
        </p:txBody>
      </p:sp>
      <p:sp>
        <p:nvSpPr>
          <p:cNvPr id="67" name="Google Shape;67;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1 Chapter Break White with small gold bar">
  <p:cSld name="CUSTOM">
    <p:spTree>
      <p:nvGrpSpPr>
        <p:cNvPr id="1" name="Shape 68"/>
        <p:cNvGrpSpPr/>
        <p:nvPr/>
      </p:nvGrpSpPr>
      <p:grpSpPr>
        <a:xfrm>
          <a:off x="0" y="0"/>
          <a:ext cx="0" cy="0"/>
          <a:chOff x="0" y="0"/>
          <a:chExt cx="0" cy="0"/>
        </a:xfrm>
      </p:grpSpPr>
      <p:sp>
        <p:nvSpPr>
          <p:cNvPr id="69" name="Google Shape;69;p27"/>
          <p:cNvSpPr txBox="1">
            <a:spLocks noGrp="1"/>
          </p:cNvSpPr>
          <p:nvPr>
            <p:ph type="subTitle" idx="1"/>
          </p:nvPr>
        </p:nvSpPr>
        <p:spPr>
          <a:xfrm>
            <a:off x="339835" y="1005325"/>
            <a:ext cx="7508700" cy="3570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000000"/>
              </a:buClr>
              <a:buSzPts val="1400"/>
              <a:buFont typeface="Arial"/>
              <a:buNone/>
              <a:defRPr sz="1400" b="1" i="0" u="none" strike="noStrike" cap="none">
                <a:solidFill>
                  <a:srgbClr val="000000"/>
                </a:solidFill>
                <a:highlight>
                  <a:schemeClr val="accent1"/>
                </a:highlight>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b="1" i="0" u="none" strike="noStrike" cap="none">
                <a:solidFill>
                  <a:srgbClr val="000000"/>
                </a:solidFill>
                <a:highlight>
                  <a:schemeClr val="accent1"/>
                </a:highlight>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b="1" i="0" u="none" strike="noStrike" cap="none">
                <a:solidFill>
                  <a:srgbClr val="000000"/>
                </a:solidFill>
                <a:highlight>
                  <a:schemeClr val="accent1"/>
                </a:highlight>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b="1" i="0" u="none" strike="noStrike" cap="none">
                <a:solidFill>
                  <a:srgbClr val="000000"/>
                </a:solidFill>
                <a:highlight>
                  <a:schemeClr val="accent1"/>
                </a:highlight>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b="1" i="0" u="none" strike="noStrike" cap="none">
                <a:solidFill>
                  <a:srgbClr val="000000"/>
                </a:solidFill>
                <a:highlight>
                  <a:schemeClr val="accent1"/>
                </a:highlight>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b="1" i="0" u="none" strike="noStrike" cap="none">
                <a:solidFill>
                  <a:srgbClr val="000000"/>
                </a:solidFill>
                <a:highlight>
                  <a:schemeClr val="accent1"/>
                </a:highlight>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b="1" i="0" u="none" strike="noStrike" cap="none">
                <a:solidFill>
                  <a:srgbClr val="000000"/>
                </a:solidFill>
                <a:highlight>
                  <a:schemeClr val="accent1"/>
                </a:highlight>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b="1" i="0" u="none" strike="noStrike" cap="none">
                <a:solidFill>
                  <a:srgbClr val="000000"/>
                </a:solidFill>
                <a:highlight>
                  <a:schemeClr val="accent1"/>
                </a:highlight>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b="1" i="0" u="none" strike="noStrike" cap="none">
                <a:solidFill>
                  <a:srgbClr val="000000"/>
                </a:solidFill>
                <a:highlight>
                  <a:schemeClr val="accent1"/>
                </a:highlight>
                <a:latin typeface="Arial"/>
                <a:ea typeface="Arial"/>
                <a:cs typeface="Arial"/>
                <a:sym typeface="Arial"/>
              </a:defRPr>
            </a:lvl9pPr>
          </a:lstStyle>
          <a:p>
            <a:endParaRPr/>
          </a:p>
        </p:txBody>
      </p:sp>
      <p:sp>
        <p:nvSpPr>
          <p:cNvPr id="70" name="Google Shape;70;p27"/>
          <p:cNvSpPr txBox="1">
            <a:spLocks noGrp="1"/>
          </p:cNvSpPr>
          <p:nvPr>
            <p:ph type="title"/>
          </p:nvPr>
        </p:nvSpPr>
        <p:spPr>
          <a:xfrm>
            <a:off x="339835" y="1130825"/>
            <a:ext cx="8520600" cy="5727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1400"/>
              <a:buNone/>
              <a:defRPr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1 Maroon chapter break or bold statement with subheading">
  <p:cSld name="Gold chapter break or bold statement gold_2_1">
    <p:bg>
      <p:bgPr>
        <a:solidFill>
          <a:schemeClr val="accent2"/>
        </a:solidFill>
        <a:effectLst/>
      </p:bgPr>
    </p:bg>
    <p:spTree>
      <p:nvGrpSpPr>
        <p:cNvPr id="1" name="Shape 72"/>
        <p:cNvGrpSpPr/>
        <p:nvPr/>
      </p:nvGrpSpPr>
      <p:grpSpPr>
        <a:xfrm>
          <a:off x="0" y="0"/>
          <a:ext cx="0" cy="0"/>
          <a:chOff x="0" y="0"/>
          <a:chExt cx="0" cy="0"/>
        </a:xfrm>
      </p:grpSpPr>
      <p:sp>
        <p:nvSpPr>
          <p:cNvPr id="73" name="Google Shape;73;p28"/>
          <p:cNvSpPr txBox="1">
            <a:spLocks noGrp="1"/>
          </p:cNvSpPr>
          <p:nvPr>
            <p:ph type="title"/>
          </p:nvPr>
        </p:nvSpPr>
        <p:spPr>
          <a:xfrm>
            <a:off x="334208" y="1283225"/>
            <a:ext cx="8520600" cy="5727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lt1"/>
              </a:buClr>
              <a:buSzPts val="1400"/>
              <a:buFont typeface="Arial"/>
              <a:buNone/>
              <a:defRPr sz="7200" b="1" i="0" u="none" strike="noStrike" cap="none">
                <a:solidFill>
                  <a:schemeClr val="lt1"/>
                </a:solidFill>
                <a:latin typeface="Arial"/>
                <a:ea typeface="Arial"/>
                <a:cs typeface="Arial"/>
                <a:sym typeface="Arial"/>
              </a:defRPr>
            </a:lvl1pPr>
            <a:lvl2pPr lvl="1" algn="l">
              <a:lnSpc>
                <a:spcPct val="100000"/>
              </a:lnSpc>
              <a:spcBef>
                <a:spcPts val="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74" name="Google Shape;74;p28"/>
          <p:cNvSpPr txBox="1">
            <a:spLocks noGrp="1"/>
          </p:cNvSpPr>
          <p:nvPr>
            <p:ph type="subTitle" idx="1"/>
          </p:nvPr>
        </p:nvSpPr>
        <p:spPr>
          <a:xfrm>
            <a:off x="334208" y="1005325"/>
            <a:ext cx="7508700" cy="3570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400" b="1" i="0" u="none" strike="noStrike" cap="none">
                <a:solidFill>
                  <a:srgbClr val="000000"/>
                </a:solidFill>
                <a:highlight>
                  <a:srgbClr val="FFFFFF"/>
                </a:highlight>
                <a:latin typeface="Arial"/>
                <a:ea typeface="Arial"/>
                <a:cs typeface="Arial"/>
                <a:sym typeface="Arial"/>
              </a:defRPr>
            </a:lvl9pPr>
          </a:lstStyle>
          <a:p>
            <a:endParaRPr/>
          </a:p>
        </p:txBody>
      </p:sp>
      <p:sp>
        <p:nvSpPr>
          <p:cNvPr id="75" name="Google Shape;75;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1 Call out plus image 1">
  <p:cSld name="Call out plus image_1">
    <p:spTree>
      <p:nvGrpSpPr>
        <p:cNvPr id="1" name="Shape 76"/>
        <p:cNvGrpSpPr/>
        <p:nvPr/>
      </p:nvGrpSpPr>
      <p:grpSpPr>
        <a:xfrm>
          <a:off x="0" y="0"/>
          <a:ext cx="0" cy="0"/>
          <a:chOff x="0" y="0"/>
          <a:chExt cx="0" cy="0"/>
        </a:xfrm>
      </p:grpSpPr>
      <p:sp>
        <p:nvSpPr>
          <p:cNvPr id="77" name="Google Shape;77;p29"/>
          <p:cNvSpPr txBox="1">
            <a:spLocks noGrp="1"/>
          </p:cNvSpPr>
          <p:nvPr>
            <p:ph type="title"/>
          </p:nvPr>
        </p:nvSpPr>
        <p:spPr>
          <a:xfrm>
            <a:off x="296832" y="228975"/>
            <a:ext cx="1860300" cy="23391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3000"/>
              <a:buFont typeface="Arial"/>
              <a:buNone/>
              <a:defRPr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Clr>
                <a:schemeClr val="dk1"/>
              </a:buClr>
              <a:buSzPts val="3000"/>
              <a:buFont typeface="Arial"/>
              <a:buNone/>
              <a:defRPr b="1">
                <a:solidFill>
                  <a:schemeClr val="dk1"/>
                </a:solidFill>
              </a:defRPr>
            </a:lvl2pPr>
            <a:lvl3pPr lvl="2" algn="l">
              <a:lnSpc>
                <a:spcPct val="100000"/>
              </a:lnSpc>
              <a:spcBef>
                <a:spcPts val="0"/>
              </a:spcBef>
              <a:spcAft>
                <a:spcPts val="0"/>
              </a:spcAft>
              <a:buClr>
                <a:schemeClr val="dk1"/>
              </a:buClr>
              <a:buSzPts val="3000"/>
              <a:buFont typeface="Arial"/>
              <a:buNone/>
              <a:defRPr b="1">
                <a:solidFill>
                  <a:schemeClr val="dk1"/>
                </a:solidFill>
              </a:defRPr>
            </a:lvl3pPr>
            <a:lvl4pPr lvl="3" algn="l">
              <a:lnSpc>
                <a:spcPct val="100000"/>
              </a:lnSpc>
              <a:spcBef>
                <a:spcPts val="0"/>
              </a:spcBef>
              <a:spcAft>
                <a:spcPts val="0"/>
              </a:spcAft>
              <a:buClr>
                <a:schemeClr val="dk1"/>
              </a:buClr>
              <a:buSzPts val="3000"/>
              <a:buFont typeface="Arial"/>
              <a:buNone/>
              <a:defRPr b="1">
                <a:solidFill>
                  <a:schemeClr val="dk1"/>
                </a:solidFill>
              </a:defRPr>
            </a:lvl4pPr>
            <a:lvl5pPr lvl="4" algn="l">
              <a:lnSpc>
                <a:spcPct val="100000"/>
              </a:lnSpc>
              <a:spcBef>
                <a:spcPts val="0"/>
              </a:spcBef>
              <a:spcAft>
                <a:spcPts val="0"/>
              </a:spcAft>
              <a:buClr>
                <a:schemeClr val="dk1"/>
              </a:buClr>
              <a:buSzPts val="3000"/>
              <a:buFont typeface="Arial"/>
              <a:buNone/>
              <a:defRPr b="1">
                <a:solidFill>
                  <a:schemeClr val="dk1"/>
                </a:solidFill>
              </a:defRPr>
            </a:lvl5pPr>
            <a:lvl6pPr lvl="5" algn="l">
              <a:lnSpc>
                <a:spcPct val="100000"/>
              </a:lnSpc>
              <a:spcBef>
                <a:spcPts val="0"/>
              </a:spcBef>
              <a:spcAft>
                <a:spcPts val="0"/>
              </a:spcAft>
              <a:buClr>
                <a:schemeClr val="dk1"/>
              </a:buClr>
              <a:buSzPts val="3000"/>
              <a:buFont typeface="Arial"/>
              <a:buNone/>
              <a:defRPr b="1">
                <a:solidFill>
                  <a:schemeClr val="dk1"/>
                </a:solidFill>
              </a:defRPr>
            </a:lvl6pPr>
            <a:lvl7pPr lvl="6" algn="l">
              <a:lnSpc>
                <a:spcPct val="100000"/>
              </a:lnSpc>
              <a:spcBef>
                <a:spcPts val="0"/>
              </a:spcBef>
              <a:spcAft>
                <a:spcPts val="0"/>
              </a:spcAft>
              <a:buClr>
                <a:schemeClr val="dk1"/>
              </a:buClr>
              <a:buSzPts val="3000"/>
              <a:buFont typeface="Arial"/>
              <a:buNone/>
              <a:defRPr b="1">
                <a:solidFill>
                  <a:schemeClr val="dk1"/>
                </a:solidFill>
              </a:defRPr>
            </a:lvl7pPr>
            <a:lvl8pPr lvl="7" algn="l">
              <a:lnSpc>
                <a:spcPct val="100000"/>
              </a:lnSpc>
              <a:spcBef>
                <a:spcPts val="0"/>
              </a:spcBef>
              <a:spcAft>
                <a:spcPts val="0"/>
              </a:spcAft>
              <a:buClr>
                <a:schemeClr val="dk1"/>
              </a:buClr>
              <a:buSzPts val="3000"/>
              <a:buFont typeface="Arial"/>
              <a:buNone/>
              <a:defRPr b="1">
                <a:solidFill>
                  <a:schemeClr val="dk1"/>
                </a:solidFill>
              </a:defRPr>
            </a:lvl8pPr>
            <a:lvl9pPr lvl="8" algn="l">
              <a:lnSpc>
                <a:spcPct val="100000"/>
              </a:lnSpc>
              <a:spcBef>
                <a:spcPts val="0"/>
              </a:spcBef>
              <a:spcAft>
                <a:spcPts val="0"/>
              </a:spcAft>
              <a:buClr>
                <a:schemeClr val="dk1"/>
              </a:buClr>
              <a:buSzPts val="3000"/>
              <a:buFont typeface="Arial"/>
              <a:buNone/>
              <a:defRPr b="1">
                <a:solidFill>
                  <a:schemeClr val="dk1"/>
                </a:solidFill>
              </a:defRPr>
            </a:lvl9pPr>
          </a:lstStyle>
          <a:p>
            <a:endParaRPr/>
          </a:p>
        </p:txBody>
      </p:sp>
      <p:sp>
        <p:nvSpPr>
          <p:cNvPr id="78" name="Google Shape;78;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1 2 Column Format Black Right">
  <p:cSld name="Section title and description_1">
    <p:spTree>
      <p:nvGrpSpPr>
        <p:cNvPr id="1" name="Shape 79"/>
        <p:cNvGrpSpPr/>
        <p:nvPr/>
      </p:nvGrpSpPr>
      <p:grpSpPr>
        <a:xfrm>
          <a:off x="0" y="0"/>
          <a:ext cx="0" cy="0"/>
          <a:chOff x="0" y="0"/>
          <a:chExt cx="0" cy="0"/>
        </a:xfrm>
      </p:grpSpPr>
      <p:sp>
        <p:nvSpPr>
          <p:cNvPr id="80" name="Google Shape;80;p30"/>
          <p:cNvSpPr/>
          <p:nvPr/>
        </p:nvSpPr>
        <p:spPr>
          <a:xfrm>
            <a:off x="4630550" y="0"/>
            <a:ext cx="4513500" cy="517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30"/>
          <p:cNvSpPr txBox="1">
            <a:spLocks noGrp="1"/>
          </p:cNvSpPr>
          <p:nvPr>
            <p:ph type="body" idx="1"/>
          </p:nvPr>
        </p:nvSpPr>
        <p:spPr>
          <a:xfrm>
            <a:off x="5035150" y="508475"/>
            <a:ext cx="3837000" cy="4402200"/>
          </a:xfrm>
          <a:prstGeom prst="rect">
            <a:avLst/>
          </a:prstGeom>
          <a:noFill/>
          <a:ln>
            <a:noFill/>
          </a:ln>
        </p:spPr>
        <p:txBody>
          <a:bodyPr spcFirstLastPara="1" wrap="square" lIns="91425" tIns="91425" rIns="91425" bIns="91425" anchor="ctr" anchorCtr="0">
            <a:noAutofit/>
          </a:bodyPr>
          <a:lstStyle>
            <a:lvl1pPr marL="457200" marR="0" lvl="0" indent="-228600" algn="l">
              <a:lnSpc>
                <a:spcPct val="115000"/>
              </a:lnSpc>
              <a:spcBef>
                <a:spcPts val="0"/>
              </a:spcBef>
              <a:spcAft>
                <a:spcPts val="0"/>
              </a:spcAft>
              <a:buClr>
                <a:schemeClr val="lt1"/>
              </a:buClr>
              <a:buSzPts val="1400"/>
              <a:buFont typeface="Arial"/>
              <a:buNone/>
              <a:defRPr sz="1800" b="0" i="0" u="none" strike="noStrike" cap="none">
                <a:solidFill>
                  <a:schemeClr val="lt1"/>
                </a:solidFill>
                <a:latin typeface="Arial"/>
                <a:ea typeface="Arial"/>
                <a:cs typeface="Arial"/>
                <a:sym typeface="Arial"/>
              </a:defRPr>
            </a:lvl1pPr>
            <a:lvl2pPr marL="914400" marR="0" lvl="1"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L="1371600" marR="0" lvl="2"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L="1828800" marR="0" lvl="3"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L="2286000" marR="0" lvl="4"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L="2743200" marR="0" lvl="5"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L="3200400" marR="0" lvl="6"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L="3657600" marR="0" lvl="7"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4114800" marR="0" lvl="8" indent="-228600" algn="l">
              <a:lnSpc>
                <a:spcPct val="115000"/>
              </a:lnSpc>
              <a:spcBef>
                <a:spcPts val="1600"/>
              </a:spcBef>
              <a:spcAft>
                <a:spcPts val="160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82" name="Google Shape;82;p30"/>
          <p:cNvSpPr txBox="1">
            <a:spLocks noGrp="1"/>
          </p:cNvSpPr>
          <p:nvPr>
            <p:ph type="title"/>
          </p:nvPr>
        </p:nvSpPr>
        <p:spPr>
          <a:xfrm>
            <a:off x="328581" y="229414"/>
            <a:ext cx="3837000" cy="5727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3000"/>
              <a:buFont typeface="Arial"/>
              <a:buNone/>
              <a:defRPr sz="3000"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0"/>
              </a:spcBef>
              <a:spcAft>
                <a:spcPts val="0"/>
              </a:spcAft>
              <a:buClr>
                <a:schemeClr val="dk1"/>
              </a:buClr>
              <a:buSzPts val="3000"/>
              <a:buFont typeface="Arial"/>
              <a:buNone/>
              <a:defRPr sz="3000" b="1">
                <a:solidFill>
                  <a:schemeClr val="dk1"/>
                </a:solidFill>
              </a:defRPr>
            </a:lvl2pPr>
            <a:lvl3pPr lvl="2" algn="l">
              <a:lnSpc>
                <a:spcPct val="100000"/>
              </a:lnSpc>
              <a:spcBef>
                <a:spcPts val="0"/>
              </a:spcBef>
              <a:spcAft>
                <a:spcPts val="0"/>
              </a:spcAft>
              <a:buClr>
                <a:schemeClr val="dk1"/>
              </a:buClr>
              <a:buSzPts val="3000"/>
              <a:buFont typeface="Arial"/>
              <a:buNone/>
              <a:defRPr sz="3000" b="1">
                <a:solidFill>
                  <a:schemeClr val="dk1"/>
                </a:solidFill>
              </a:defRPr>
            </a:lvl3pPr>
            <a:lvl4pPr lvl="3" algn="l">
              <a:lnSpc>
                <a:spcPct val="100000"/>
              </a:lnSpc>
              <a:spcBef>
                <a:spcPts val="0"/>
              </a:spcBef>
              <a:spcAft>
                <a:spcPts val="0"/>
              </a:spcAft>
              <a:buClr>
                <a:schemeClr val="dk1"/>
              </a:buClr>
              <a:buSzPts val="3000"/>
              <a:buFont typeface="Arial"/>
              <a:buNone/>
              <a:defRPr sz="3000" b="1">
                <a:solidFill>
                  <a:schemeClr val="dk1"/>
                </a:solidFill>
              </a:defRPr>
            </a:lvl4pPr>
            <a:lvl5pPr lvl="4" algn="l">
              <a:lnSpc>
                <a:spcPct val="100000"/>
              </a:lnSpc>
              <a:spcBef>
                <a:spcPts val="0"/>
              </a:spcBef>
              <a:spcAft>
                <a:spcPts val="0"/>
              </a:spcAft>
              <a:buClr>
                <a:schemeClr val="dk1"/>
              </a:buClr>
              <a:buSzPts val="3000"/>
              <a:buFont typeface="Arial"/>
              <a:buNone/>
              <a:defRPr sz="3000" b="1">
                <a:solidFill>
                  <a:schemeClr val="dk1"/>
                </a:solidFill>
              </a:defRPr>
            </a:lvl5pPr>
            <a:lvl6pPr lvl="5" algn="l">
              <a:lnSpc>
                <a:spcPct val="100000"/>
              </a:lnSpc>
              <a:spcBef>
                <a:spcPts val="0"/>
              </a:spcBef>
              <a:spcAft>
                <a:spcPts val="0"/>
              </a:spcAft>
              <a:buClr>
                <a:schemeClr val="dk1"/>
              </a:buClr>
              <a:buSzPts val="3000"/>
              <a:buFont typeface="Arial"/>
              <a:buNone/>
              <a:defRPr sz="3000" b="1">
                <a:solidFill>
                  <a:schemeClr val="dk1"/>
                </a:solidFill>
              </a:defRPr>
            </a:lvl6pPr>
            <a:lvl7pPr lvl="6" algn="l">
              <a:lnSpc>
                <a:spcPct val="100000"/>
              </a:lnSpc>
              <a:spcBef>
                <a:spcPts val="0"/>
              </a:spcBef>
              <a:spcAft>
                <a:spcPts val="0"/>
              </a:spcAft>
              <a:buClr>
                <a:schemeClr val="dk1"/>
              </a:buClr>
              <a:buSzPts val="3000"/>
              <a:buFont typeface="Arial"/>
              <a:buNone/>
              <a:defRPr sz="3000" b="1">
                <a:solidFill>
                  <a:schemeClr val="dk1"/>
                </a:solidFill>
              </a:defRPr>
            </a:lvl7pPr>
            <a:lvl8pPr lvl="7" algn="l">
              <a:lnSpc>
                <a:spcPct val="100000"/>
              </a:lnSpc>
              <a:spcBef>
                <a:spcPts val="0"/>
              </a:spcBef>
              <a:spcAft>
                <a:spcPts val="0"/>
              </a:spcAft>
              <a:buClr>
                <a:schemeClr val="dk1"/>
              </a:buClr>
              <a:buSzPts val="3000"/>
              <a:buFont typeface="Arial"/>
              <a:buNone/>
              <a:defRPr sz="3000" b="1">
                <a:solidFill>
                  <a:schemeClr val="dk1"/>
                </a:solidFill>
              </a:defRPr>
            </a:lvl8pPr>
            <a:lvl9pPr lvl="8" algn="l">
              <a:lnSpc>
                <a:spcPct val="100000"/>
              </a:lnSpc>
              <a:spcBef>
                <a:spcPts val="0"/>
              </a:spcBef>
              <a:spcAft>
                <a:spcPts val="0"/>
              </a:spcAft>
              <a:buClr>
                <a:schemeClr val="dk1"/>
              </a:buClr>
              <a:buSzPts val="3000"/>
              <a:buFont typeface="Arial"/>
              <a:buNone/>
              <a:defRPr sz="3000" b="1">
                <a:solidFill>
                  <a:schemeClr val="dk1"/>
                </a:solidFill>
              </a:defRPr>
            </a:lvl9pPr>
          </a:lstStyle>
          <a:p>
            <a:endParaRPr/>
          </a:p>
        </p:txBody>
      </p:sp>
      <p:sp>
        <p:nvSpPr>
          <p:cNvPr id="83" name="Google Shape;83;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16"/>
          <p:cNvSpPr txBox="1">
            <a:spLocks noGrp="1"/>
          </p:cNvSpPr>
          <p:nvPr>
            <p:ph type="title"/>
          </p:nvPr>
        </p:nvSpPr>
        <p:spPr>
          <a:xfrm>
            <a:off x="234315" y="273844"/>
            <a:ext cx="8675370" cy="469106"/>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3000"/>
              <a:buFont typeface="Arial"/>
              <a:buNone/>
              <a:defRPr sz="3000"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8" name="Google Shape;18;p16"/>
          <p:cNvSpPr txBox="1">
            <a:spLocks noGrp="1"/>
          </p:cNvSpPr>
          <p:nvPr>
            <p:ph type="body" idx="1"/>
          </p:nvPr>
        </p:nvSpPr>
        <p:spPr>
          <a:xfrm>
            <a:off x="234315" y="828676"/>
            <a:ext cx="8675370" cy="3804047"/>
          </a:xfrm>
          <a:prstGeom prst="rect">
            <a:avLst/>
          </a:prstGeom>
          <a:noFill/>
          <a:ln>
            <a:noFill/>
          </a:ln>
        </p:spPr>
        <p:txBody>
          <a:bodyPr spcFirstLastPara="1" wrap="square" lIns="91425" tIns="91425" rIns="91425" bIns="91425" anchor="t" anchorCtr="0">
            <a:normAutofit/>
          </a:bodyPr>
          <a:lstStyle>
            <a:lvl1pPr marL="457200" lvl="0" indent="-317500" algn="l">
              <a:lnSpc>
                <a:spcPct val="90000"/>
              </a:lnSpc>
              <a:spcBef>
                <a:spcPts val="0"/>
              </a:spcBef>
              <a:spcAft>
                <a:spcPts val="0"/>
              </a:spcAft>
              <a:buSzPts val="1400"/>
              <a:buFont typeface="Noto Sans Symbols"/>
              <a:buChar char="❖"/>
              <a:defRPr sz="1350">
                <a:latin typeface="Arial Narrow"/>
                <a:ea typeface="Arial Narrow"/>
                <a:cs typeface="Arial Narrow"/>
                <a:sym typeface="Arial Narrow"/>
              </a:defRPr>
            </a:lvl1pPr>
            <a:lvl2pPr marL="914400" lvl="1" indent="-228600" algn="l">
              <a:lnSpc>
                <a:spcPct val="90000"/>
              </a:lnSpc>
              <a:spcBef>
                <a:spcPts val="0"/>
              </a:spcBef>
              <a:spcAft>
                <a:spcPts val="0"/>
              </a:spcAft>
              <a:buSzPts val="1400"/>
              <a:buNone/>
              <a:defRPr sz="1200">
                <a:latin typeface="Arial Narrow"/>
                <a:ea typeface="Arial Narrow"/>
                <a:cs typeface="Arial Narrow"/>
                <a:sym typeface="Arial Narrow"/>
              </a:defRPr>
            </a:lvl2pPr>
            <a:lvl3pPr marL="1371600" lvl="2" indent="-228600" algn="l">
              <a:lnSpc>
                <a:spcPct val="90000"/>
              </a:lnSpc>
              <a:spcBef>
                <a:spcPts val="0"/>
              </a:spcBef>
              <a:spcAft>
                <a:spcPts val="0"/>
              </a:spcAft>
              <a:buSzPts val="1400"/>
              <a:buNone/>
              <a:defRPr sz="1050">
                <a:latin typeface="Arial Narrow"/>
                <a:ea typeface="Arial Narrow"/>
                <a:cs typeface="Arial Narrow"/>
                <a:sym typeface="Arial Narrow"/>
              </a:defRPr>
            </a:lvl3pPr>
            <a:lvl4pPr marL="1828800" lvl="3" indent="-228600" algn="l">
              <a:lnSpc>
                <a:spcPct val="90000"/>
              </a:lnSpc>
              <a:spcBef>
                <a:spcPts val="0"/>
              </a:spcBef>
              <a:spcAft>
                <a:spcPts val="0"/>
              </a:spcAft>
              <a:buSzPts val="1400"/>
              <a:buNone/>
              <a:defRPr sz="900">
                <a:latin typeface="Arial Narrow"/>
                <a:ea typeface="Arial Narrow"/>
                <a:cs typeface="Arial Narrow"/>
                <a:sym typeface="Arial Narrow"/>
              </a:defRPr>
            </a:lvl4pPr>
            <a:lvl5pPr marL="2286000" lvl="4" indent="-228600" algn="l">
              <a:lnSpc>
                <a:spcPct val="90000"/>
              </a:lnSpc>
              <a:spcBef>
                <a:spcPts val="0"/>
              </a:spcBef>
              <a:spcAft>
                <a:spcPts val="0"/>
              </a:spcAft>
              <a:buSzPts val="1400"/>
              <a:buNone/>
              <a:defRPr sz="900">
                <a:latin typeface="Arial Narrow"/>
                <a:ea typeface="Arial Narrow"/>
                <a:cs typeface="Arial Narrow"/>
                <a:sym typeface="Arial Narrow"/>
              </a:defRPr>
            </a:lvl5pPr>
            <a:lvl6pPr marL="2743200" lvl="5" indent="-228600" algn="l">
              <a:lnSpc>
                <a:spcPct val="90000"/>
              </a:lnSpc>
              <a:spcBef>
                <a:spcPts val="0"/>
              </a:spcBef>
              <a:spcAft>
                <a:spcPts val="0"/>
              </a:spcAft>
              <a:buSzPts val="1400"/>
              <a:buNone/>
              <a:defRPr/>
            </a:lvl6pPr>
            <a:lvl7pPr marL="3200400" lvl="6" indent="-228600" algn="l">
              <a:lnSpc>
                <a:spcPct val="90000"/>
              </a:lnSpc>
              <a:spcBef>
                <a:spcPts val="0"/>
              </a:spcBef>
              <a:spcAft>
                <a:spcPts val="0"/>
              </a:spcAft>
              <a:buSzPts val="1400"/>
              <a:buNone/>
              <a:defRPr/>
            </a:lvl7pPr>
            <a:lvl8pPr marL="3657600" lvl="7" indent="-228600" algn="l">
              <a:lnSpc>
                <a:spcPct val="90000"/>
              </a:lnSpc>
              <a:spcBef>
                <a:spcPts val="0"/>
              </a:spcBef>
              <a:spcAft>
                <a:spcPts val="0"/>
              </a:spcAft>
              <a:buSzPts val="1400"/>
              <a:buNone/>
              <a:defRPr/>
            </a:lvl8pPr>
            <a:lvl9pPr marL="4114800" lvl="8" indent="-228600" algn="l">
              <a:lnSpc>
                <a:spcPct val="90000"/>
              </a:lnSpc>
              <a:spcBef>
                <a:spcPts val="0"/>
              </a:spcBef>
              <a:spcAft>
                <a:spcPts val="0"/>
              </a:spcAft>
              <a:buSzPts val="1400"/>
              <a:buNone/>
              <a:defRPr/>
            </a:lvl9pPr>
          </a:lstStyle>
          <a:p>
            <a:endParaRPr/>
          </a:p>
        </p:txBody>
      </p:sp>
      <p:sp>
        <p:nvSpPr>
          <p:cNvPr id="19" name="Google Shape;19;p1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 name="Google Shape;20;p16"/>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 name="Google Shape;21;p16"/>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1">
  <p:cSld name="CUSTOM_10">
    <p:spTree>
      <p:nvGrpSpPr>
        <p:cNvPr id="1" name="Shape 22"/>
        <p:cNvGrpSpPr/>
        <p:nvPr/>
      </p:nvGrpSpPr>
      <p:grpSpPr>
        <a:xfrm>
          <a:off x="0" y="0"/>
          <a:ext cx="0" cy="0"/>
          <a:chOff x="0" y="0"/>
          <a:chExt cx="0" cy="0"/>
        </a:xfrm>
      </p:grpSpPr>
      <p:sp>
        <p:nvSpPr>
          <p:cNvPr id="23" name="Google Shape;23;p17"/>
          <p:cNvSpPr txBox="1">
            <a:spLocks noGrp="1"/>
          </p:cNvSpPr>
          <p:nvPr>
            <p:ph type="ctrTitle"/>
          </p:nvPr>
        </p:nvSpPr>
        <p:spPr>
          <a:xfrm>
            <a:off x="311700" y="2571753"/>
            <a:ext cx="8520600" cy="15840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4800"/>
              <a:buFont typeface="Arial"/>
              <a:buNone/>
              <a:defRPr sz="4800" b="1" i="0" u="none" strike="noStrike" cap="none">
                <a:solidFill>
                  <a:schemeClr val="dk1"/>
                </a:solidFill>
                <a:latin typeface="Arial"/>
                <a:ea typeface="Arial"/>
                <a:cs typeface="Arial"/>
                <a:sym typeface="Arial"/>
              </a:defRPr>
            </a:lvl1pPr>
            <a:lvl2pPr lvl="1" algn="ctr">
              <a:lnSpc>
                <a:spcPct val="100000"/>
              </a:lnSpc>
              <a:spcBef>
                <a:spcPts val="0"/>
              </a:spcBef>
              <a:spcAft>
                <a:spcPts val="0"/>
              </a:spcAft>
              <a:buClr>
                <a:schemeClr val="dk1"/>
              </a:buClr>
              <a:buSzPts val="1400"/>
              <a:buFont typeface="Arial"/>
              <a:buNone/>
              <a:defRPr sz="5200" b="1">
                <a:solidFill>
                  <a:schemeClr val="dk1"/>
                </a:solidFill>
              </a:defRPr>
            </a:lvl2pPr>
            <a:lvl3pPr lvl="2" algn="ctr">
              <a:lnSpc>
                <a:spcPct val="100000"/>
              </a:lnSpc>
              <a:spcBef>
                <a:spcPts val="0"/>
              </a:spcBef>
              <a:spcAft>
                <a:spcPts val="0"/>
              </a:spcAft>
              <a:buClr>
                <a:schemeClr val="dk1"/>
              </a:buClr>
              <a:buSzPts val="1400"/>
              <a:buFont typeface="Arial"/>
              <a:buNone/>
              <a:defRPr sz="5200" b="1">
                <a:solidFill>
                  <a:schemeClr val="dk1"/>
                </a:solidFill>
              </a:defRPr>
            </a:lvl3pPr>
            <a:lvl4pPr lvl="3" algn="ctr">
              <a:lnSpc>
                <a:spcPct val="100000"/>
              </a:lnSpc>
              <a:spcBef>
                <a:spcPts val="0"/>
              </a:spcBef>
              <a:spcAft>
                <a:spcPts val="0"/>
              </a:spcAft>
              <a:buClr>
                <a:schemeClr val="dk1"/>
              </a:buClr>
              <a:buSzPts val="1400"/>
              <a:buFont typeface="Arial"/>
              <a:buNone/>
              <a:defRPr sz="5200" b="1">
                <a:solidFill>
                  <a:schemeClr val="dk1"/>
                </a:solidFill>
              </a:defRPr>
            </a:lvl4pPr>
            <a:lvl5pPr lvl="4" algn="ctr">
              <a:lnSpc>
                <a:spcPct val="100000"/>
              </a:lnSpc>
              <a:spcBef>
                <a:spcPts val="0"/>
              </a:spcBef>
              <a:spcAft>
                <a:spcPts val="0"/>
              </a:spcAft>
              <a:buClr>
                <a:schemeClr val="dk1"/>
              </a:buClr>
              <a:buSzPts val="1400"/>
              <a:buFont typeface="Arial"/>
              <a:buNone/>
              <a:defRPr sz="5200" b="1">
                <a:solidFill>
                  <a:schemeClr val="dk1"/>
                </a:solidFill>
              </a:defRPr>
            </a:lvl5pPr>
            <a:lvl6pPr lvl="5" algn="ctr">
              <a:lnSpc>
                <a:spcPct val="100000"/>
              </a:lnSpc>
              <a:spcBef>
                <a:spcPts val="0"/>
              </a:spcBef>
              <a:spcAft>
                <a:spcPts val="0"/>
              </a:spcAft>
              <a:buClr>
                <a:schemeClr val="dk1"/>
              </a:buClr>
              <a:buSzPts val="1400"/>
              <a:buFont typeface="Arial"/>
              <a:buNone/>
              <a:defRPr sz="5200" b="1">
                <a:solidFill>
                  <a:schemeClr val="dk1"/>
                </a:solidFill>
              </a:defRPr>
            </a:lvl6pPr>
            <a:lvl7pPr lvl="6" algn="ctr">
              <a:lnSpc>
                <a:spcPct val="100000"/>
              </a:lnSpc>
              <a:spcBef>
                <a:spcPts val="0"/>
              </a:spcBef>
              <a:spcAft>
                <a:spcPts val="0"/>
              </a:spcAft>
              <a:buClr>
                <a:schemeClr val="dk1"/>
              </a:buClr>
              <a:buSzPts val="1400"/>
              <a:buFont typeface="Arial"/>
              <a:buNone/>
              <a:defRPr sz="5200" b="1">
                <a:solidFill>
                  <a:schemeClr val="dk1"/>
                </a:solidFill>
              </a:defRPr>
            </a:lvl7pPr>
            <a:lvl8pPr lvl="7" algn="ctr">
              <a:lnSpc>
                <a:spcPct val="100000"/>
              </a:lnSpc>
              <a:spcBef>
                <a:spcPts val="0"/>
              </a:spcBef>
              <a:spcAft>
                <a:spcPts val="0"/>
              </a:spcAft>
              <a:buClr>
                <a:schemeClr val="dk1"/>
              </a:buClr>
              <a:buSzPts val="1400"/>
              <a:buFont typeface="Arial"/>
              <a:buNone/>
              <a:defRPr sz="5200" b="1">
                <a:solidFill>
                  <a:schemeClr val="dk1"/>
                </a:solidFill>
              </a:defRPr>
            </a:lvl8pPr>
            <a:lvl9pPr lvl="8" algn="ctr">
              <a:lnSpc>
                <a:spcPct val="100000"/>
              </a:lnSpc>
              <a:spcBef>
                <a:spcPts val="0"/>
              </a:spcBef>
              <a:spcAft>
                <a:spcPts val="0"/>
              </a:spcAft>
              <a:buClr>
                <a:schemeClr val="dk1"/>
              </a:buClr>
              <a:buSzPts val="1400"/>
              <a:buFont typeface="Arial"/>
              <a:buNone/>
              <a:defRPr sz="5200" b="1">
                <a:solidFill>
                  <a:schemeClr val="dk1"/>
                </a:solidFill>
              </a:defRPr>
            </a:lvl9pPr>
          </a:lstStyle>
          <a:p>
            <a:endParaRPr/>
          </a:p>
        </p:txBody>
      </p:sp>
      <p:sp>
        <p:nvSpPr>
          <p:cNvPr id="24" name="Google Shape;24;p17"/>
          <p:cNvSpPr txBox="1">
            <a:spLocks noGrp="1"/>
          </p:cNvSpPr>
          <p:nvPr>
            <p:ph type="subTitle" idx="1"/>
          </p:nvPr>
        </p:nvSpPr>
        <p:spPr>
          <a:xfrm>
            <a:off x="311700" y="4092291"/>
            <a:ext cx="8151600" cy="7926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rgbClr val="000000"/>
              </a:buClr>
              <a:buSzPts val="1400"/>
              <a:buFont typeface="Arial"/>
              <a:buNone/>
              <a:defRPr sz="2800" b="1" i="0" u="none" strike="noStrike" cap="none">
                <a:solidFill>
                  <a:srgbClr val="000000"/>
                </a:solidFill>
                <a:latin typeface="Arial"/>
                <a:ea typeface="Arial"/>
                <a:cs typeface="Arial"/>
                <a:sym typeface="Arial"/>
              </a:defRPr>
            </a:lvl1pPr>
            <a:lvl2pPr marR="0" lvl="1" algn="ctr">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2pPr>
            <a:lvl3pPr marR="0" lvl="2" algn="ctr">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3pPr>
            <a:lvl4pPr marR="0" lvl="3" algn="ctr">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4pPr>
            <a:lvl5pPr marR="0" lvl="4" algn="ctr">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5pPr>
            <a:lvl6pPr marR="0" lvl="5" algn="ctr">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6pPr>
            <a:lvl7pPr marR="0" lvl="6" algn="ctr">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7pPr>
            <a:lvl8pPr marR="0" lvl="7" algn="ctr">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8pPr>
            <a:lvl9pPr marR="0" lvl="8" algn="ctr">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9pPr>
          </a:lstStyle>
          <a:p>
            <a:endParaRPr/>
          </a:p>
        </p:txBody>
      </p:sp>
      <p:pic>
        <p:nvPicPr>
          <p:cNvPr id="25" name="Google Shape;25;p17" descr="ASU_Horiz_RGB_Digital_MaroonGold.png"/>
          <p:cNvPicPr preferRelativeResize="0"/>
          <p:nvPr/>
        </p:nvPicPr>
        <p:blipFill rotWithShape="1">
          <a:blip r:embed="rId2">
            <a:alphaModFix/>
          </a:blip>
          <a:srcRect/>
          <a:stretch/>
        </p:blipFill>
        <p:spPr>
          <a:xfrm>
            <a:off x="168875" y="61124"/>
            <a:ext cx="3844950" cy="1067075"/>
          </a:xfrm>
          <a:prstGeom prst="rect">
            <a:avLst/>
          </a:prstGeom>
          <a:noFill/>
          <a:ln>
            <a:noFill/>
          </a:ln>
        </p:spPr>
      </p:pic>
      <p:sp>
        <p:nvSpPr>
          <p:cNvPr id="26" name="Google Shape;26;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1 Title slide 2">
  <p:cSld name="CUSTOM_8_1">
    <p:spTree>
      <p:nvGrpSpPr>
        <p:cNvPr id="1" name="Shape 27"/>
        <p:cNvGrpSpPr/>
        <p:nvPr/>
      </p:nvGrpSpPr>
      <p:grpSpPr>
        <a:xfrm>
          <a:off x="0" y="0"/>
          <a:ext cx="0" cy="0"/>
          <a:chOff x="0" y="0"/>
          <a:chExt cx="0" cy="0"/>
        </a:xfrm>
      </p:grpSpPr>
      <p:sp>
        <p:nvSpPr>
          <p:cNvPr id="28" name="Google Shape;28;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1 Text with small vertical photo to the right">
  <p:cSld name="CUSTOM_5">
    <p:spTree>
      <p:nvGrpSpPr>
        <p:cNvPr id="1" name="Shape 29"/>
        <p:cNvGrpSpPr/>
        <p:nvPr/>
      </p:nvGrpSpPr>
      <p:grpSpPr>
        <a:xfrm>
          <a:off x="0" y="0"/>
          <a:ext cx="0" cy="0"/>
          <a:chOff x="0" y="0"/>
          <a:chExt cx="0" cy="0"/>
        </a:xfrm>
      </p:grpSpPr>
      <p:sp>
        <p:nvSpPr>
          <p:cNvPr id="30" name="Google Shape;30;p19"/>
          <p:cNvSpPr/>
          <p:nvPr/>
        </p:nvSpPr>
        <p:spPr>
          <a:xfrm>
            <a:off x="5057900" y="-12950"/>
            <a:ext cx="4086000" cy="5186400"/>
          </a:xfrm>
          <a:prstGeom prst="rect">
            <a:avLst/>
          </a:pr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Insert a photo here</a:t>
            </a:r>
            <a:endParaRPr sz="1400" b="0" i="0" u="none" strike="noStrike" cap="none">
              <a:solidFill>
                <a:srgbClr val="000000"/>
              </a:solidFill>
              <a:latin typeface="Arial"/>
              <a:ea typeface="Arial"/>
              <a:cs typeface="Arial"/>
              <a:sym typeface="Arial"/>
            </a:endParaRPr>
          </a:p>
        </p:txBody>
      </p:sp>
      <p:sp>
        <p:nvSpPr>
          <p:cNvPr id="31" name="Google Shape;31;p19"/>
          <p:cNvSpPr txBox="1">
            <a:spLocks noGrp="1"/>
          </p:cNvSpPr>
          <p:nvPr>
            <p:ph type="body" idx="1"/>
          </p:nvPr>
        </p:nvSpPr>
        <p:spPr>
          <a:xfrm>
            <a:off x="435500" y="1323225"/>
            <a:ext cx="4622400" cy="35877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0"/>
              </a:spcBef>
              <a:spcAft>
                <a:spcPts val="0"/>
              </a:spcAft>
              <a:buSzPts val="1200"/>
              <a:buNone/>
              <a:defRPr sz="1200"/>
            </a:lvl1pPr>
            <a:lvl2pPr marL="914400" lvl="1" indent="-228600" algn="l">
              <a:lnSpc>
                <a:spcPct val="90000"/>
              </a:lnSpc>
              <a:spcBef>
                <a:spcPts val="0"/>
              </a:spcBef>
              <a:spcAft>
                <a:spcPts val="0"/>
              </a:spcAft>
              <a:buSzPts val="1400"/>
              <a:buNone/>
              <a:defRPr/>
            </a:lvl2pPr>
            <a:lvl3pPr marL="1371600" lvl="2" indent="-228600" algn="l">
              <a:lnSpc>
                <a:spcPct val="90000"/>
              </a:lnSpc>
              <a:spcBef>
                <a:spcPts val="0"/>
              </a:spcBef>
              <a:spcAft>
                <a:spcPts val="0"/>
              </a:spcAft>
              <a:buSzPts val="1400"/>
              <a:buNone/>
              <a:defRPr/>
            </a:lvl3pPr>
            <a:lvl4pPr marL="1828800" lvl="3" indent="-228600" algn="l">
              <a:lnSpc>
                <a:spcPct val="90000"/>
              </a:lnSpc>
              <a:spcBef>
                <a:spcPts val="0"/>
              </a:spcBef>
              <a:spcAft>
                <a:spcPts val="0"/>
              </a:spcAft>
              <a:buSzPts val="1400"/>
              <a:buNone/>
              <a:defRPr/>
            </a:lvl4pPr>
            <a:lvl5pPr marL="2286000" lvl="4" indent="-228600" algn="l">
              <a:lnSpc>
                <a:spcPct val="90000"/>
              </a:lnSpc>
              <a:spcBef>
                <a:spcPts val="0"/>
              </a:spcBef>
              <a:spcAft>
                <a:spcPts val="0"/>
              </a:spcAft>
              <a:buSzPts val="1400"/>
              <a:buNone/>
              <a:defRPr/>
            </a:lvl5pPr>
            <a:lvl6pPr marL="2743200" lvl="5" indent="-228600" algn="l">
              <a:lnSpc>
                <a:spcPct val="90000"/>
              </a:lnSpc>
              <a:spcBef>
                <a:spcPts val="0"/>
              </a:spcBef>
              <a:spcAft>
                <a:spcPts val="0"/>
              </a:spcAft>
              <a:buSzPts val="1400"/>
              <a:buNone/>
              <a:defRPr/>
            </a:lvl6pPr>
            <a:lvl7pPr marL="3200400" lvl="6" indent="-228600" algn="l">
              <a:lnSpc>
                <a:spcPct val="90000"/>
              </a:lnSpc>
              <a:spcBef>
                <a:spcPts val="0"/>
              </a:spcBef>
              <a:spcAft>
                <a:spcPts val="0"/>
              </a:spcAft>
              <a:buSzPts val="1400"/>
              <a:buNone/>
              <a:defRPr/>
            </a:lvl7pPr>
            <a:lvl8pPr marL="3657600" lvl="7" indent="-228600" algn="l">
              <a:lnSpc>
                <a:spcPct val="90000"/>
              </a:lnSpc>
              <a:spcBef>
                <a:spcPts val="0"/>
              </a:spcBef>
              <a:spcAft>
                <a:spcPts val="0"/>
              </a:spcAft>
              <a:buSzPts val="1400"/>
              <a:buNone/>
              <a:defRPr/>
            </a:lvl8pPr>
            <a:lvl9pPr marL="4114800" lvl="8" indent="-228600" algn="l">
              <a:lnSpc>
                <a:spcPct val="90000"/>
              </a:lnSpc>
              <a:spcBef>
                <a:spcPts val="0"/>
              </a:spcBef>
              <a:spcAft>
                <a:spcPts val="0"/>
              </a:spcAft>
              <a:buSzPts val="1400"/>
              <a:buNone/>
              <a:defRPr/>
            </a:lvl9pPr>
          </a:lstStyle>
          <a:p>
            <a:endParaRPr/>
          </a:p>
        </p:txBody>
      </p:sp>
      <p:sp>
        <p:nvSpPr>
          <p:cNvPr id="32" name="Google Shape;32;p19"/>
          <p:cNvSpPr txBox="1">
            <a:spLocks noGrp="1"/>
          </p:cNvSpPr>
          <p:nvPr>
            <p:ph type="title"/>
          </p:nvPr>
        </p:nvSpPr>
        <p:spPr>
          <a:xfrm>
            <a:off x="311704" y="228500"/>
            <a:ext cx="4666800" cy="572700"/>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chemeClr val="dk1"/>
              </a:buClr>
              <a:buSzPts val="3000"/>
              <a:buFont typeface="Arial"/>
              <a:buNone/>
              <a:defRPr sz="3000"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sz="2800" b="1">
                <a:solidFill>
                  <a:schemeClr val="dk1"/>
                </a:solidFill>
              </a:defRPr>
            </a:lvl2pPr>
            <a:lvl3pPr lvl="2" algn="l">
              <a:lnSpc>
                <a:spcPct val="90000"/>
              </a:lnSpc>
              <a:spcBef>
                <a:spcPts val="0"/>
              </a:spcBef>
              <a:spcAft>
                <a:spcPts val="0"/>
              </a:spcAft>
              <a:buClr>
                <a:schemeClr val="dk1"/>
              </a:buClr>
              <a:buSzPts val="1400"/>
              <a:buFont typeface="Arial"/>
              <a:buNone/>
              <a:defRPr sz="2800" b="1">
                <a:solidFill>
                  <a:schemeClr val="dk1"/>
                </a:solidFill>
              </a:defRPr>
            </a:lvl3pPr>
            <a:lvl4pPr lvl="3" algn="l">
              <a:lnSpc>
                <a:spcPct val="90000"/>
              </a:lnSpc>
              <a:spcBef>
                <a:spcPts val="0"/>
              </a:spcBef>
              <a:spcAft>
                <a:spcPts val="0"/>
              </a:spcAft>
              <a:buClr>
                <a:schemeClr val="dk1"/>
              </a:buClr>
              <a:buSzPts val="1400"/>
              <a:buFont typeface="Arial"/>
              <a:buNone/>
              <a:defRPr sz="2800" b="1">
                <a:solidFill>
                  <a:schemeClr val="dk1"/>
                </a:solidFill>
              </a:defRPr>
            </a:lvl4pPr>
            <a:lvl5pPr lvl="4" algn="l">
              <a:lnSpc>
                <a:spcPct val="90000"/>
              </a:lnSpc>
              <a:spcBef>
                <a:spcPts val="0"/>
              </a:spcBef>
              <a:spcAft>
                <a:spcPts val="0"/>
              </a:spcAft>
              <a:buClr>
                <a:schemeClr val="dk1"/>
              </a:buClr>
              <a:buSzPts val="1400"/>
              <a:buFont typeface="Arial"/>
              <a:buNone/>
              <a:defRPr sz="2800" b="1">
                <a:solidFill>
                  <a:schemeClr val="dk1"/>
                </a:solidFill>
              </a:defRPr>
            </a:lvl5pPr>
            <a:lvl6pPr lvl="5" algn="l">
              <a:lnSpc>
                <a:spcPct val="90000"/>
              </a:lnSpc>
              <a:spcBef>
                <a:spcPts val="0"/>
              </a:spcBef>
              <a:spcAft>
                <a:spcPts val="0"/>
              </a:spcAft>
              <a:buClr>
                <a:schemeClr val="dk1"/>
              </a:buClr>
              <a:buSzPts val="1400"/>
              <a:buFont typeface="Arial"/>
              <a:buNone/>
              <a:defRPr sz="2800" b="1">
                <a:solidFill>
                  <a:schemeClr val="dk1"/>
                </a:solidFill>
              </a:defRPr>
            </a:lvl6pPr>
            <a:lvl7pPr lvl="6" algn="l">
              <a:lnSpc>
                <a:spcPct val="90000"/>
              </a:lnSpc>
              <a:spcBef>
                <a:spcPts val="0"/>
              </a:spcBef>
              <a:spcAft>
                <a:spcPts val="0"/>
              </a:spcAft>
              <a:buClr>
                <a:schemeClr val="dk1"/>
              </a:buClr>
              <a:buSzPts val="1400"/>
              <a:buFont typeface="Arial"/>
              <a:buNone/>
              <a:defRPr sz="2800" b="1">
                <a:solidFill>
                  <a:schemeClr val="dk1"/>
                </a:solidFill>
              </a:defRPr>
            </a:lvl7pPr>
            <a:lvl8pPr lvl="7" algn="l">
              <a:lnSpc>
                <a:spcPct val="90000"/>
              </a:lnSpc>
              <a:spcBef>
                <a:spcPts val="0"/>
              </a:spcBef>
              <a:spcAft>
                <a:spcPts val="0"/>
              </a:spcAft>
              <a:buClr>
                <a:schemeClr val="dk1"/>
              </a:buClr>
              <a:buSzPts val="1400"/>
              <a:buFont typeface="Arial"/>
              <a:buNone/>
              <a:defRPr sz="2800" b="1">
                <a:solidFill>
                  <a:schemeClr val="dk1"/>
                </a:solidFill>
              </a:defRPr>
            </a:lvl8pPr>
            <a:lvl9pPr lvl="8" algn="l">
              <a:lnSpc>
                <a:spcPct val="9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33" name="Google Shape;33;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1 Text with Photo Web Standard">
  <p:cSld name="CUSTOM_9">
    <p:spTree>
      <p:nvGrpSpPr>
        <p:cNvPr id="1" name="Shape 34"/>
        <p:cNvGrpSpPr/>
        <p:nvPr/>
      </p:nvGrpSpPr>
      <p:grpSpPr>
        <a:xfrm>
          <a:off x="0" y="0"/>
          <a:ext cx="0" cy="0"/>
          <a:chOff x="0" y="0"/>
          <a:chExt cx="0" cy="0"/>
        </a:xfrm>
      </p:grpSpPr>
      <p:sp>
        <p:nvSpPr>
          <p:cNvPr id="35" name="Google Shape;35;p20"/>
          <p:cNvSpPr/>
          <p:nvPr/>
        </p:nvSpPr>
        <p:spPr>
          <a:xfrm>
            <a:off x="-75575" y="-13875"/>
            <a:ext cx="9219600" cy="2429400"/>
          </a:xfrm>
          <a:prstGeom prst="rect">
            <a:avLst/>
          </a:prstGeom>
          <a:solidFill>
            <a:srgbClr val="D0D0D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0"/>
          <p:cNvSpPr>
            <a:spLocks noGrp="1"/>
          </p:cNvSpPr>
          <p:nvPr>
            <p:ph type="pic" idx="2"/>
          </p:nvPr>
        </p:nvSpPr>
        <p:spPr>
          <a:xfrm>
            <a:off x="-76200" y="0"/>
            <a:ext cx="9220200" cy="2416200"/>
          </a:xfrm>
          <a:prstGeom prst="rect">
            <a:avLst/>
          </a:prstGeom>
          <a:noFill/>
          <a:ln>
            <a:noFill/>
          </a:ln>
        </p:spPr>
      </p:sp>
      <p:sp>
        <p:nvSpPr>
          <p:cNvPr id="37" name="Google Shape;37;p20"/>
          <p:cNvSpPr/>
          <p:nvPr/>
        </p:nvSpPr>
        <p:spPr>
          <a:xfrm>
            <a:off x="1568725" y="1732650"/>
            <a:ext cx="6415500" cy="3410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0"/>
          <p:cNvSpPr txBox="1"/>
          <p:nvPr/>
        </p:nvSpPr>
        <p:spPr>
          <a:xfrm>
            <a:off x="1681950" y="2380875"/>
            <a:ext cx="6184200" cy="2762700"/>
          </a:xfrm>
          <a:prstGeom prst="rect">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0"/>
          <p:cNvSpPr txBox="1">
            <a:spLocks noGrp="1"/>
          </p:cNvSpPr>
          <p:nvPr>
            <p:ph type="title"/>
          </p:nvPr>
        </p:nvSpPr>
        <p:spPr>
          <a:xfrm>
            <a:off x="1568725" y="1856915"/>
            <a:ext cx="59904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highlight>
                  <a:schemeClr val="accent1"/>
                </a:highlight>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0" name="Google Shape;40;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1 Headline with text  1 black background">
  <p:cSld name="1_19 Headline with text 1">
    <p:bg>
      <p:bgPr>
        <a:solidFill>
          <a:schemeClr val="dk1"/>
        </a:solidFill>
        <a:effectLst/>
      </p:bgPr>
    </p:bg>
    <p:spTree>
      <p:nvGrpSpPr>
        <p:cNvPr id="1" name="Shape 41"/>
        <p:cNvGrpSpPr/>
        <p:nvPr/>
      </p:nvGrpSpPr>
      <p:grpSpPr>
        <a:xfrm>
          <a:off x="0" y="0"/>
          <a:ext cx="0" cy="0"/>
          <a:chOff x="0" y="0"/>
          <a:chExt cx="0" cy="0"/>
        </a:xfrm>
      </p:grpSpPr>
      <p:sp>
        <p:nvSpPr>
          <p:cNvPr id="42" name="Google Shape;42;p21"/>
          <p:cNvSpPr txBox="1">
            <a:spLocks noGrp="1"/>
          </p:cNvSpPr>
          <p:nvPr>
            <p:ph type="body" idx="1"/>
          </p:nvPr>
        </p:nvSpPr>
        <p:spPr>
          <a:xfrm>
            <a:off x="427125" y="1204825"/>
            <a:ext cx="7704900" cy="3201600"/>
          </a:xfrm>
          <a:prstGeom prst="rect">
            <a:avLst/>
          </a:prstGeom>
          <a:noFill/>
          <a:ln>
            <a:noFill/>
          </a:ln>
        </p:spPr>
        <p:txBody>
          <a:bodyPr spcFirstLastPara="1" wrap="square" lIns="91425" tIns="91425" rIns="91425" bIns="91425" anchor="t" anchorCtr="0">
            <a:noAutofit/>
          </a:bodyPr>
          <a:lstStyle>
            <a:lvl1pPr marL="457200" marR="0" lvl="0" indent="-228600" algn="l">
              <a:lnSpc>
                <a:spcPct val="115000"/>
              </a:lnSpc>
              <a:spcBef>
                <a:spcPts val="0"/>
              </a:spcBef>
              <a:spcAft>
                <a:spcPts val="0"/>
              </a:spcAft>
              <a:buClr>
                <a:srgbClr val="000000"/>
              </a:buClr>
              <a:buSzPts val="1400"/>
              <a:buFont typeface="Arial"/>
              <a:buNone/>
              <a:defRPr sz="2000" b="0" i="0" u="none" strike="noStrike" cap="none">
                <a:solidFill>
                  <a:schemeClr val="lt1"/>
                </a:solidFill>
                <a:latin typeface="Arial"/>
                <a:ea typeface="Arial"/>
                <a:cs typeface="Arial"/>
                <a:sym typeface="Arial"/>
              </a:defRPr>
            </a:lvl1pPr>
            <a:lvl2pPr marL="914400" marR="0" lvl="1" indent="-228600" algn="l">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2pPr>
            <a:lvl3pPr marL="1371600" marR="0" lvl="2" indent="-228600" algn="l">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3pPr>
            <a:lvl4pPr marL="1828800" marR="0" lvl="3" indent="-228600" algn="l">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4pPr>
            <a:lvl5pPr marL="2286000" marR="0" lvl="4" indent="-228600" algn="l">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5pPr>
            <a:lvl6pPr marL="2743200" marR="0" lvl="5" indent="-228600" algn="l">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6pPr>
            <a:lvl7pPr marL="3200400" marR="0" lvl="6" indent="-228600" algn="l">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7pPr>
            <a:lvl8pPr marL="3657600" marR="0" lvl="7" indent="-228600" algn="l">
              <a:lnSpc>
                <a:spcPct val="115000"/>
              </a:lnSpc>
              <a:spcBef>
                <a:spcPts val="160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8pPr>
            <a:lvl9pPr marL="4114800" marR="0" lvl="8" indent="-228600" algn="l">
              <a:lnSpc>
                <a:spcPct val="115000"/>
              </a:lnSpc>
              <a:spcBef>
                <a:spcPts val="1600"/>
              </a:spcBef>
              <a:spcAft>
                <a:spcPts val="1600"/>
              </a:spcAft>
              <a:buClr>
                <a:srgbClr val="000000"/>
              </a:buClr>
              <a:buSzPts val="1400"/>
              <a:buFont typeface="Arial"/>
              <a:buNone/>
              <a:defRPr sz="1200" b="0" i="0" u="none" strike="noStrike" cap="none">
                <a:solidFill>
                  <a:srgbClr val="000000"/>
                </a:solidFill>
                <a:latin typeface="Arial"/>
                <a:ea typeface="Arial"/>
                <a:cs typeface="Arial"/>
                <a:sym typeface="Arial"/>
              </a:defRPr>
            </a:lvl9pPr>
          </a:lstStyle>
          <a:p>
            <a:endParaRPr/>
          </a:p>
        </p:txBody>
      </p:sp>
      <p:sp>
        <p:nvSpPr>
          <p:cNvPr id="43" name="Google Shape;43;p21"/>
          <p:cNvSpPr txBox="1">
            <a:spLocks noGrp="1"/>
          </p:cNvSpPr>
          <p:nvPr>
            <p:ph type="title"/>
          </p:nvPr>
        </p:nvSpPr>
        <p:spPr>
          <a:xfrm>
            <a:off x="311700" y="228600"/>
            <a:ext cx="8520600" cy="5727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3000"/>
              <a:buFont typeface="Arial"/>
              <a:buNone/>
              <a:defRPr sz="3000" b="1" i="0" u="none" strike="noStrike" cap="none">
                <a:solidFill>
                  <a:schemeClr val="accent1"/>
                </a:solidFill>
                <a:latin typeface="Arial"/>
                <a:ea typeface="Arial"/>
                <a:cs typeface="Arial"/>
                <a:sym typeface="Arial"/>
              </a:defRPr>
            </a:lvl1pPr>
            <a:lvl2pPr lvl="1" algn="l">
              <a:lnSpc>
                <a:spcPct val="100000"/>
              </a:lnSpc>
              <a:spcBef>
                <a:spcPts val="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endParaRPr/>
          </a:p>
        </p:txBody>
      </p:sp>
      <p:sp>
        <p:nvSpPr>
          <p:cNvPr id="44" name="Google Shape;4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1 2 Column Format Black Right 1">
  <p:cSld name="Section title and description_1_1">
    <p:spTree>
      <p:nvGrpSpPr>
        <p:cNvPr id="1" name="Shape 45"/>
        <p:cNvGrpSpPr/>
        <p:nvPr/>
      </p:nvGrpSpPr>
      <p:grpSpPr>
        <a:xfrm>
          <a:off x="0" y="0"/>
          <a:ext cx="0" cy="0"/>
          <a:chOff x="0" y="0"/>
          <a:chExt cx="0" cy="0"/>
        </a:xfrm>
      </p:grpSpPr>
      <p:sp>
        <p:nvSpPr>
          <p:cNvPr id="46" name="Google Shape;46;p22"/>
          <p:cNvSpPr txBox="1">
            <a:spLocks noGrp="1"/>
          </p:cNvSpPr>
          <p:nvPr>
            <p:ph type="body" idx="1"/>
          </p:nvPr>
        </p:nvSpPr>
        <p:spPr>
          <a:xfrm>
            <a:off x="5024275" y="445025"/>
            <a:ext cx="3837000" cy="3885900"/>
          </a:xfrm>
          <a:prstGeom prst="rect">
            <a:avLst/>
          </a:prstGeom>
          <a:noFill/>
          <a:ln>
            <a:noFill/>
          </a:ln>
        </p:spPr>
        <p:txBody>
          <a:bodyPr spcFirstLastPara="1" wrap="square" lIns="91425" tIns="91425" rIns="91425" bIns="91425" anchor="t" anchorCtr="0">
            <a:noAutofit/>
          </a:bodyPr>
          <a:lstStyle>
            <a:lvl1pPr marL="457200" marR="0" lvl="0" indent="-228600" algn="l">
              <a:lnSpc>
                <a:spcPct val="115000"/>
              </a:lnSpc>
              <a:spcBef>
                <a:spcPts val="0"/>
              </a:spcBef>
              <a:spcAft>
                <a:spcPts val="0"/>
              </a:spcAft>
              <a:buClr>
                <a:schemeClr val="lt1"/>
              </a:buClr>
              <a:buSzPts val="1400"/>
              <a:buFont typeface="Arial"/>
              <a:buNone/>
              <a:defRPr sz="1800" b="0" i="0" u="none" strike="noStrike" cap="none">
                <a:solidFill>
                  <a:schemeClr val="lt1"/>
                </a:solidFill>
                <a:latin typeface="Arial"/>
                <a:ea typeface="Arial"/>
                <a:cs typeface="Arial"/>
                <a:sym typeface="Arial"/>
              </a:defRPr>
            </a:lvl1pPr>
            <a:lvl2pPr marL="914400" marR="0" lvl="1"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L="1371600" marR="0" lvl="2"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L="1828800" marR="0" lvl="3"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L="2286000" marR="0" lvl="4"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L="2743200" marR="0" lvl="5"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L="3200400" marR="0" lvl="6"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L="3657600" marR="0" lvl="7" indent="-228600" algn="l">
              <a:lnSpc>
                <a:spcPct val="115000"/>
              </a:lnSpc>
              <a:spcBef>
                <a:spcPts val="16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4114800" marR="0" lvl="8" indent="-228600" algn="l">
              <a:lnSpc>
                <a:spcPct val="115000"/>
              </a:lnSpc>
              <a:spcBef>
                <a:spcPts val="1600"/>
              </a:spcBef>
              <a:spcAft>
                <a:spcPts val="160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endParaRPr/>
          </a:p>
        </p:txBody>
      </p:sp>
      <p:sp>
        <p:nvSpPr>
          <p:cNvPr id="47" name="Google Shape;47;p22"/>
          <p:cNvSpPr txBox="1">
            <a:spLocks noGrp="1"/>
          </p:cNvSpPr>
          <p:nvPr>
            <p:ph type="title"/>
          </p:nvPr>
        </p:nvSpPr>
        <p:spPr>
          <a:xfrm>
            <a:off x="324700" y="211225"/>
            <a:ext cx="3837000" cy="5727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chemeClr val="dk1"/>
              </a:buClr>
              <a:buSzPts val="3000"/>
              <a:buFont typeface="Arial"/>
              <a:buNone/>
              <a:defRPr sz="3000" b="1" i="0" u="none" strike="noStrike" cap="none">
                <a:solidFill>
                  <a:schemeClr val="dk1"/>
                </a:solidFill>
                <a:highlight>
                  <a:srgbClr val="FFFFFF"/>
                </a:highlight>
                <a:latin typeface="Arial"/>
                <a:ea typeface="Arial"/>
                <a:cs typeface="Arial"/>
                <a:sym typeface="Arial"/>
              </a:defRPr>
            </a:lvl1pPr>
            <a:lvl2pPr lvl="1" algn="l">
              <a:lnSpc>
                <a:spcPct val="100000"/>
              </a:lnSpc>
              <a:spcBef>
                <a:spcPts val="0"/>
              </a:spcBef>
              <a:spcAft>
                <a:spcPts val="0"/>
              </a:spcAft>
              <a:buClr>
                <a:schemeClr val="dk1"/>
              </a:buClr>
              <a:buSzPts val="3000"/>
              <a:buFont typeface="Arial"/>
              <a:buNone/>
              <a:defRPr sz="3000" b="1">
                <a:solidFill>
                  <a:schemeClr val="dk1"/>
                </a:solidFill>
              </a:defRPr>
            </a:lvl2pPr>
            <a:lvl3pPr lvl="2" algn="l">
              <a:lnSpc>
                <a:spcPct val="100000"/>
              </a:lnSpc>
              <a:spcBef>
                <a:spcPts val="0"/>
              </a:spcBef>
              <a:spcAft>
                <a:spcPts val="0"/>
              </a:spcAft>
              <a:buClr>
                <a:schemeClr val="dk1"/>
              </a:buClr>
              <a:buSzPts val="3000"/>
              <a:buFont typeface="Arial"/>
              <a:buNone/>
              <a:defRPr sz="3000" b="1">
                <a:solidFill>
                  <a:schemeClr val="dk1"/>
                </a:solidFill>
              </a:defRPr>
            </a:lvl3pPr>
            <a:lvl4pPr lvl="3" algn="l">
              <a:lnSpc>
                <a:spcPct val="100000"/>
              </a:lnSpc>
              <a:spcBef>
                <a:spcPts val="0"/>
              </a:spcBef>
              <a:spcAft>
                <a:spcPts val="0"/>
              </a:spcAft>
              <a:buClr>
                <a:schemeClr val="dk1"/>
              </a:buClr>
              <a:buSzPts val="3000"/>
              <a:buFont typeface="Arial"/>
              <a:buNone/>
              <a:defRPr sz="3000" b="1">
                <a:solidFill>
                  <a:schemeClr val="dk1"/>
                </a:solidFill>
              </a:defRPr>
            </a:lvl4pPr>
            <a:lvl5pPr lvl="4" algn="l">
              <a:lnSpc>
                <a:spcPct val="100000"/>
              </a:lnSpc>
              <a:spcBef>
                <a:spcPts val="0"/>
              </a:spcBef>
              <a:spcAft>
                <a:spcPts val="0"/>
              </a:spcAft>
              <a:buClr>
                <a:schemeClr val="dk1"/>
              </a:buClr>
              <a:buSzPts val="3000"/>
              <a:buFont typeface="Arial"/>
              <a:buNone/>
              <a:defRPr sz="3000" b="1">
                <a:solidFill>
                  <a:schemeClr val="dk1"/>
                </a:solidFill>
              </a:defRPr>
            </a:lvl5pPr>
            <a:lvl6pPr lvl="5" algn="l">
              <a:lnSpc>
                <a:spcPct val="100000"/>
              </a:lnSpc>
              <a:spcBef>
                <a:spcPts val="0"/>
              </a:spcBef>
              <a:spcAft>
                <a:spcPts val="0"/>
              </a:spcAft>
              <a:buClr>
                <a:schemeClr val="dk1"/>
              </a:buClr>
              <a:buSzPts val="3000"/>
              <a:buFont typeface="Arial"/>
              <a:buNone/>
              <a:defRPr sz="3000" b="1">
                <a:solidFill>
                  <a:schemeClr val="dk1"/>
                </a:solidFill>
              </a:defRPr>
            </a:lvl6pPr>
            <a:lvl7pPr lvl="6" algn="l">
              <a:lnSpc>
                <a:spcPct val="100000"/>
              </a:lnSpc>
              <a:spcBef>
                <a:spcPts val="0"/>
              </a:spcBef>
              <a:spcAft>
                <a:spcPts val="0"/>
              </a:spcAft>
              <a:buClr>
                <a:schemeClr val="dk1"/>
              </a:buClr>
              <a:buSzPts val="3000"/>
              <a:buFont typeface="Arial"/>
              <a:buNone/>
              <a:defRPr sz="3000" b="1">
                <a:solidFill>
                  <a:schemeClr val="dk1"/>
                </a:solidFill>
              </a:defRPr>
            </a:lvl7pPr>
            <a:lvl8pPr lvl="7" algn="l">
              <a:lnSpc>
                <a:spcPct val="100000"/>
              </a:lnSpc>
              <a:spcBef>
                <a:spcPts val="0"/>
              </a:spcBef>
              <a:spcAft>
                <a:spcPts val="0"/>
              </a:spcAft>
              <a:buClr>
                <a:schemeClr val="dk1"/>
              </a:buClr>
              <a:buSzPts val="3000"/>
              <a:buFont typeface="Arial"/>
              <a:buNone/>
              <a:defRPr sz="3000" b="1">
                <a:solidFill>
                  <a:schemeClr val="dk1"/>
                </a:solidFill>
              </a:defRPr>
            </a:lvl8pPr>
            <a:lvl9pPr lvl="8" algn="l">
              <a:lnSpc>
                <a:spcPct val="100000"/>
              </a:lnSpc>
              <a:spcBef>
                <a:spcPts val="0"/>
              </a:spcBef>
              <a:spcAft>
                <a:spcPts val="0"/>
              </a:spcAft>
              <a:buClr>
                <a:schemeClr val="dk1"/>
              </a:buClr>
              <a:buSzPts val="3000"/>
              <a:buFont typeface="Arial"/>
              <a:buNone/>
              <a:defRPr sz="3000" b="1">
                <a:solidFill>
                  <a:schemeClr val="dk1"/>
                </a:solidFill>
              </a:defRPr>
            </a:lvl9pPr>
          </a:lstStyle>
          <a:p>
            <a:endParaRPr/>
          </a:p>
        </p:txBody>
      </p:sp>
      <p:sp>
        <p:nvSpPr>
          <p:cNvPr id="48" name="Google Shape;48;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0 Maroon chapter break or bold statement">
  <p:cSld name="Gold chapter break or bold statement gold_1">
    <p:bg>
      <p:bgPr>
        <a:solidFill>
          <a:schemeClr val="accent2"/>
        </a:solidFill>
        <a:effectLst/>
      </p:bgPr>
    </p:bg>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311700" y="228600"/>
            <a:ext cx="6246300" cy="46863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lt1"/>
              </a:buClr>
              <a:buSzPts val="6000"/>
              <a:buFont typeface="Arial"/>
              <a:buNone/>
              <a:defRPr sz="6000" b="1" i="0" u="none" strike="noStrike" cap="none">
                <a:solidFill>
                  <a:schemeClr val="lt1"/>
                </a:solidFill>
                <a:latin typeface="Arial"/>
                <a:ea typeface="Arial"/>
                <a:cs typeface="Arial"/>
                <a:sym typeface="Arial"/>
              </a:defRPr>
            </a:lvl1pPr>
            <a:lvl2pPr lvl="1" algn="l">
              <a:lnSpc>
                <a:spcPct val="90000"/>
              </a:lnSpc>
              <a:spcBef>
                <a:spcPts val="0"/>
              </a:spcBef>
              <a:spcAft>
                <a:spcPts val="0"/>
              </a:spcAft>
              <a:buClr>
                <a:schemeClr val="dk1"/>
              </a:buClr>
              <a:buSzPts val="1400"/>
              <a:buFont typeface="Arial"/>
              <a:buNone/>
              <a:defRPr sz="6200" b="1">
                <a:solidFill>
                  <a:schemeClr val="dk1"/>
                </a:solidFill>
              </a:defRPr>
            </a:lvl2pPr>
            <a:lvl3pPr lvl="2" algn="l">
              <a:lnSpc>
                <a:spcPct val="90000"/>
              </a:lnSpc>
              <a:spcBef>
                <a:spcPts val="0"/>
              </a:spcBef>
              <a:spcAft>
                <a:spcPts val="0"/>
              </a:spcAft>
              <a:buClr>
                <a:schemeClr val="dk1"/>
              </a:buClr>
              <a:buSzPts val="1400"/>
              <a:buFont typeface="Arial"/>
              <a:buNone/>
              <a:defRPr sz="6200" b="1">
                <a:solidFill>
                  <a:schemeClr val="dk1"/>
                </a:solidFill>
              </a:defRPr>
            </a:lvl3pPr>
            <a:lvl4pPr lvl="3" algn="l">
              <a:lnSpc>
                <a:spcPct val="90000"/>
              </a:lnSpc>
              <a:spcBef>
                <a:spcPts val="0"/>
              </a:spcBef>
              <a:spcAft>
                <a:spcPts val="0"/>
              </a:spcAft>
              <a:buClr>
                <a:schemeClr val="dk1"/>
              </a:buClr>
              <a:buSzPts val="1400"/>
              <a:buFont typeface="Arial"/>
              <a:buNone/>
              <a:defRPr sz="6200" b="1">
                <a:solidFill>
                  <a:schemeClr val="dk1"/>
                </a:solidFill>
              </a:defRPr>
            </a:lvl4pPr>
            <a:lvl5pPr lvl="4" algn="l">
              <a:lnSpc>
                <a:spcPct val="90000"/>
              </a:lnSpc>
              <a:spcBef>
                <a:spcPts val="0"/>
              </a:spcBef>
              <a:spcAft>
                <a:spcPts val="0"/>
              </a:spcAft>
              <a:buClr>
                <a:schemeClr val="dk1"/>
              </a:buClr>
              <a:buSzPts val="1400"/>
              <a:buFont typeface="Arial"/>
              <a:buNone/>
              <a:defRPr sz="6200" b="1">
                <a:solidFill>
                  <a:schemeClr val="dk1"/>
                </a:solidFill>
              </a:defRPr>
            </a:lvl5pPr>
            <a:lvl6pPr lvl="5" algn="l">
              <a:lnSpc>
                <a:spcPct val="90000"/>
              </a:lnSpc>
              <a:spcBef>
                <a:spcPts val="0"/>
              </a:spcBef>
              <a:spcAft>
                <a:spcPts val="0"/>
              </a:spcAft>
              <a:buClr>
                <a:schemeClr val="dk1"/>
              </a:buClr>
              <a:buSzPts val="1400"/>
              <a:buFont typeface="Arial"/>
              <a:buNone/>
              <a:defRPr sz="6200" b="1">
                <a:solidFill>
                  <a:schemeClr val="dk1"/>
                </a:solidFill>
              </a:defRPr>
            </a:lvl6pPr>
            <a:lvl7pPr lvl="6" algn="l">
              <a:lnSpc>
                <a:spcPct val="90000"/>
              </a:lnSpc>
              <a:spcBef>
                <a:spcPts val="0"/>
              </a:spcBef>
              <a:spcAft>
                <a:spcPts val="0"/>
              </a:spcAft>
              <a:buClr>
                <a:schemeClr val="dk1"/>
              </a:buClr>
              <a:buSzPts val="1400"/>
              <a:buFont typeface="Arial"/>
              <a:buNone/>
              <a:defRPr sz="6200" b="1">
                <a:solidFill>
                  <a:schemeClr val="dk1"/>
                </a:solidFill>
              </a:defRPr>
            </a:lvl7pPr>
            <a:lvl8pPr lvl="7" algn="l">
              <a:lnSpc>
                <a:spcPct val="90000"/>
              </a:lnSpc>
              <a:spcBef>
                <a:spcPts val="0"/>
              </a:spcBef>
              <a:spcAft>
                <a:spcPts val="0"/>
              </a:spcAft>
              <a:buClr>
                <a:schemeClr val="dk1"/>
              </a:buClr>
              <a:buSzPts val="1400"/>
              <a:buFont typeface="Arial"/>
              <a:buNone/>
              <a:defRPr sz="6200" b="1">
                <a:solidFill>
                  <a:schemeClr val="dk1"/>
                </a:solidFill>
              </a:defRPr>
            </a:lvl8pPr>
            <a:lvl9pPr lvl="8" algn="l">
              <a:lnSpc>
                <a:spcPct val="90000"/>
              </a:lnSpc>
              <a:spcBef>
                <a:spcPts val="0"/>
              </a:spcBef>
              <a:spcAft>
                <a:spcPts val="0"/>
              </a:spcAft>
              <a:buClr>
                <a:schemeClr val="dk1"/>
              </a:buClr>
              <a:buSzPts val="1400"/>
              <a:buFont typeface="Arial"/>
              <a:buNone/>
              <a:defRPr sz="6200" b="1">
                <a:solidFill>
                  <a:schemeClr val="dk1"/>
                </a:solidFill>
              </a:defRPr>
            </a:lvl9pPr>
          </a:lstStyle>
          <a:p>
            <a:endParaRPr/>
          </a:p>
        </p:txBody>
      </p:sp>
      <p:pic>
        <p:nvPicPr>
          <p:cNvPr id="51" name="Google Shape;51;p23"/>
          <p:cNvPicPr preferRelativeResize="0"/>
          <p:nvPr/>
        </p:nvPicPr>
        <p:blipFill rotWithShape="1">
          <a:blip r:embed="rId2">
            <a:alphaModFix/>
          </a:blip>
          <a:srcRect/>
          <a:stretch/>
        </p:blipFill>
        <p:spPr>
          <a:xfrm>
            <a:off x="7597850" y="4157166"/>
            <a:ext cx="1406350" cy="826125"/>
          </a:xfrm>
          <a:prstGeom prst="rect">
            <a:avLst/>
          </a:prstGeom>
          <a:noFill/>
          <a:ln>
            <a:noFill/>
          </a:ln>
        </p:spPr>
      </p:pic>
      <p:sp>
        <p:nvSpPr>
          <p:cNvPr id="52" name="Google Shape;52;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311700" y="228600"/>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9pPr>
          </a:lstStyle>
          <a:p>
            <a:endParaRPr/>
          </a:p>
        </p:txBody>
      </p:sp>
      <p:sp>
        <p:nvSpPr>
          <p:cNvPr id="7" name="Google Shape;7;p14"/>
          <p:cNvSpPr txBox="1">
            <a:spLocks noGrp="1"/>
          </p:cNvSpPr>
          <p:nvPr>
            <p:ph type="body" idx="1"/>
          </p:nvPr>
        </p:nvSpPr>
        <p:spPr>
          <a:xfrm>
            <a:off x="311650" y="884250"/>
            <a:ext cx="8520600" cy="4030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9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 name="Google Shape;8;p14"/>
          <p:cNvSpPr txBox="1"/>
          <p:nvPr/>
        </p:nvSpPr>
        <p:spPr>
          <a:xfrm>
            <a:off x="7465849" y="4859383"/>
            <a:ext cx="1428000" cy="228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400"/>
              <a:buFont typeface="Arial"/>
              <a:buNone/>
            </a:pPr>
            <a:r>
              <a:rPr lang="en-US" sz="400" b="0" i="0" u="none" strike="noStrike" cap="none">
                <a:solidFill>
                  <a:srgbClr val="B7B7B7"/>
                </a:solidFill>
                <a:latin typeface="Arial"/>
                <a:ea typeface="Arial"/>
                <a:cs typeface="Arial"/>
                <a:sym typeface="Arial"/>
              </a:rPr>
              <a:t>Copyright © 2021 Arizona Board of Regents</a:t>
            </a:r>
            <a:endParaRPr sz="400" b="0" i="0" u="none" strike="noStrike" cap="none">
              <a:solidFill>
                <a:srgbClr val="B7B7B7"/>
              </a:solidFill>
              <a:latin typeface="Arial"/>
              <a:ea typeface="Arial"/>
              <a:cs typeface="Arial"/>
              <a:sym typeface="Arial"/>
            </a:endParaRPr>
          </a:p>
        </p:txBody>
      </p:sp>
      <p:sp>
        <p:nvSpPr>
          <p:cNvPr id="9" name="Google Shape;9;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lvl1pPr>
            <a:lvl2pPr lvl="1" algn="r">
              <a:buNone/>
              <a:defRPr sz="1300"/>
            </a:lvl2pPr>
            <a:lvl3pPr lvl="2" algn="r">
              <a:buNone/>
              <a:defRPr sz="1300"/>
            </a:lvl3pPr>
            <a:lvl4pPr lvl="3" algn="r">
              <a:buNone/>
              <a:defRPr sz="1300"/>
            </a:lvl4pPr>
            <a:lvl5pPr lvl="4" algn="r">
              <a:buNone/>
              <a:defRPr sz="1300"/>
            </a:lvl5pPr>
            <a:lvl6pPr lvl="5" algn="r">
              <a:buNone/>
              <a:defRPr sz="1300"/>
            </a:lvl6pPr>
            <a:lvl7pPr lvl="6" algn="r">
              <a:buNone/>
              <a:defRPr sz="1300"/>
            </a:lvl7pPr>
            <a:lvl8pPr lvl="7" algn="r">
              <a:buNone/>
              <a:defRPr sz="1300"/>
            </a:lvl8pPr>
            <a:lvl9pPr lvl="8" algn="r">
              <a:buNone/>
              <a:defRPr sz="1300"/>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196">
          <p15:clr>
            <a:srgbClr val="EA4335"/>
          </p15:clr>
        </p15:guide>
        <p15:guide id="4" pos="5564">
          <p15:clr>
            <a:srgbClr val="EA4335"/>
          </p15:clr>
        </p15:guide>
        <p15:guide id="5" orient="horz" pos="144">
          <p15:clr>
            <a:srgbClr val="EA4335"/>
          </p15:clr>
        </p15:guide>
        <p15:guide id="6" orient="horz" pos="89">
          <p15:clr>
            <a:srgbClr val="EA4335"/>
          </p15:clr>
        </p15:guide>
        <p15:guide id="7" pos="153">
          <p15:clr>
            <a:srgbClr val="EA4335"/>
          </p15:clr>
        </p15:guide>
        <p15:guide id="8" orient="horz" pos="3096">
          <p15:clr>
            <a:srgbClr val="EA4335"/>
          </p15:clr>
        </p15:guide>
        <p15:guide id="9" orient="horz" pos="199">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l="4507" b="29307"/>
          <a:stretch/>
        </p:blipFill>
        <p:spPr>
          <a:xfrm>
            <a:off x="0" y="13725"/>
            <a:ext cx="9144001" cy="3804326"/>
          </a:xfrm>
          <a:prstGeom prst="rect">
            <a:avLst/>
          </a:prstGeom>
          <a:noFill/>
          <a:ln>
            <a:noFill/>
          </a:ln>
        </p:spPr>
      </p:pic>
      <p:sp>
        <p:nvSpPr>
          <p:cNvPr id="89" name="Google Shape;89;p1"/>
          <p:cNvSpPr txBox="1">
            <a:spLocks noGrp="1"/>
          </p:cNvSpPr>
          <p:nvPr>
            <p:ph type="ctrTitle"/>
          </p:nvPr>
        </p:nvSpPr>
        <p:spPr>
          <a:xfrm>
            <a:off x="425475" y="860675"/>
            <a:ext cx="8544156" cy="2052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3000">
                <a:solidFill>
                  <a:srgbClr val="000000"/>
                </a:solidFill>
                <a:highlight>
                  <a:srgbClr val="FFFFFF"/>
                </a:highlight>
              </a:rPr>
              <a:t>Comparative Analysis of State of The Art Methods for</a:t>
            </a:r>
            <a:endParaRPr sz="3000">
              <a:solidFill>
                <a:srgbClr val="000000"/>
              </a:solidFill>
            </a:endParaRPr>
          </a:p>
          <a:p>
            <a:pPr marL="0" lvl="0" indent="0" algn="ctr" rtl="0">
              <a:lnSpc>
                <a:spcPct val="115000"/>
              </a:lnSpc>
              <a:spcBef>
                <a:spcPts val="0"/>
              </a:spcBef>
              <a:spcAft>
                <a:spcPts val="0"/>
              </a:spcAft>
              <a:buNone/>
            </a:pPr>
            <a:r>
              <a:rPr lang="en-US" sz="3000">
                <a:solidFill>
                  <a:srgbClr val="000000"/>
                </a:solidFill>
                <a:highlight>
                  <a:srgbClr val="FFFFFF"/>
                </a:highlight>
              </a:rPr>
              <a:t>Text-To-Image Generation</a:t>
            </a:r>
            <a:endParaRPr sz="3000">
              <a:solidFill>
                <a:srgbClr val="000000"/>
              </a:solidFill>
              <a:highlight>
                <a:srgbClr val="FFFFFF"/>
              </a:highlight>
            </a:endParaRPr>
          </a:p>
          <a:p>
            <a:pPr marL="0" lvl="0" indent="0" algn="l" rtl="0">
              <a:lnSpc>
                <a:spcPct val="100000"/>
              </a:lnSpc>
              <a:spcBef>
                <a:spcPts val="0"/>
              </a:spcBef>
              <a:spcAft>
                <a:spcPts val="0"/>
              </a:spcAft>
              <a:buSzPts val="4800"/>
              <a:buNone/>
            </a:pPr>
            <a:endParaRPr sz="1100">
              <a:solidFill>
                <a:srgbClr val="000000"/>
              </a:solidFill>
            </a:endParaRPr>
          </a:p>
        </p:txBody>
      </p:sp>
      <p:sp>
        <p:nvSpPr>
          <p:cNvPr id="90" name="Google Shape;90;p1"/>
          <p:cNvSpPr txBox="1">
            <a:spLocks noGrp="1"/>
          </p:cNvSpPr>
          <p:nvPr>
            <p:ph type="body" idx="1"/>
          </p:nvPr>
        </p:nvSpPr>
        <p:spPr>
          <a:xfrm>
            <a:off x="4592850" y="3818051"/>
            <a:ext cx="4107900" cy="106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100"/>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sz="1100"/>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sz="1100" b="0"/>
          </a:p>
          <a:p>
            <a:pPr marL="0" lvl="0" indent="0" algn="l" rtl="0">
              <a:lnSpc>
                <a:spcPct val="100000"/>
              </a:lnSpc>
              <a:spcBef>
                <a:spcPts val="0"/>
              </a:spcBef>
              <a:spcAft>
                <a:spcPts val="0"/>
              </a:spcAft>
              <a:buSzPts val="1400"/>
              <a:buNone/>
            </a:pPr>
            <a:endParaRPr/>
          </a:p>
        </p:txBody>
      </p:sp>
      <p:sp>
        <p:nvSpPr>
          <p:cNvPr id="91" name="Google Shape;91;p1"/>
          <p:cNvSpPr txBox="1"/>
          <p:nvPr/>
        </p:nvSpPr>
        <p:spPr>
          <a:xfrm>
            <a:off x="6016300" y="4163801"/>
            <a:ext cx="4430100" cy="117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50" dirty="0">
                <a:highlight>
                  <a:srgbClr val="FFFFFF"/>
                </a:highlight>
              </a:rPr>
              <a:t>Anand Khanna</a:t>
            </a:r>
            <a:endParaRPr sz="1650" dirty="0">
              <a:highlight>
                <a:srgbClr val="FFFFFF"/>
              </a:highlight>
            </a:endParaRPr>
          </a:p>
          <a:p>
            <a:pPr marL="0" lvl="0" indent="0" algn="l" rtl="0">
              <a:lnSpc>
                <a:spcPct val="115000"/>
              </a:lnSpc>
              <a:spcBef>
                <a:spcPts val="0"/>
              </a:spcBef>
              <a:spcAft>
                <a:spcPts val="0"/>
              </a:spcAft>
              <a:buNone/>
            </a:pPr>
            <a:endParaRPr sz="1100" dirty="0"/>
          </a:p>
          <a:p>
            <a:pPr marL="0" lvl="0" indent="0" algn="l" rtl="0">
              <a:spcBef>
                <a:spcPts val="0"/>
              </a:spcBef>
              <a:spcAft>
                <a:spcPts val="0"/>
              </a:spcAft>
              <a:buNone/>
            </a:pPr>
            <a:endParaRPr sz="1650" dirty="0">
              <a:highlight>
                <a:srgbClr val="FFFFFF"/>
              </a:highlight>
            </a:endParaRPr>
          </a:p>
        </p:txBody>
      </p:sp>
      <p:sp>
        <p:nvSpPr>
          <p:cNvPr id="92" name="Google Shape;92;p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2cabd19459e_0_38"/>
          <p:cNvSpPr txBox="1">
            <a:spLocks noGrp="1"/>
          </p:cNvSpPr>
          <p:nvPr>
            <p:ph type="title"/>
          </p:nvPr>
        </p:nvSpPr>
        <p:spPr>
          <a:xfrm>
            <a:off x="225965" y="248819"/>
            <a:ext cx="8751600" cy="70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200">
                <a:highlight>
                  <a:srgbClr val="FFC627"/>
                </a:highlight>
                <a:latin typeface="Calibri"/>
                <a:ea typeface="Calibri"/>
                <a:cs typeface="Calibri"/>
                <a:sym typeface="Calibri"/>
              </a:rPr>
              <a:t>Models</a:t>
            </a:r>
            <a:br>
              <a:rPr lang="en-US" sz="3200">
                <a:highlight>
                  <a:srgbClr val="FFC627"/>
                </a:highlight>
                <a:latin typeface="Calibri"/>
                <a:ea typeface="Calibri"/>
                <a:cs typeface="Calibri"/>
                <a:sym typeface="Calibri"/>
              </a:rPr>
            </a:br>
            <a:br>
              <a:rPr lang="en-US" sz="3200">
                <a:highlight>
                  <a:srgbClr val="FFC627"/>
                </a:highlight>
                <a:latin typeface="Calibri"/>
                <a:ea typeface="Calibri"/>
                <a:cs typeface="Calibri"/>
                <a:sym typeface="Calibri"/>
              </a:rPr>
            </a:br>
            <a:endParaRPr sz="3200">
              <a:highlight>
                <a:srgbClr val="FFC627"/>
              </a:highlight>
              <a:latin typeface="Calibri"/>
              <a:ea typeface="Calibri"/>
              <a:cs typeface="Calibri"/>
              <a:sym typeface="Calibri"/>
            </a:endParaRPr>
          </a:p>
        </p:txBody>
      </p:sp>
      <p:sp>
        <p:nvSpPr>
          <p:cNvPr id="188" name="Google Shape;188;g2cabd19459e_0_38"/>
          <p:cNvSpPr txBox="1"/>
          <p:nvPr/>
        </p:nvSpPr>
        <p:spPr>
          <a:xfrm>
            <a:off x="1138750" y="1763303"/>
            <a:ext cx="4561200" cy="523200"/>
          </a:xfrm>
          <a:prstGeom prst="rect">
            <a:avLst/>
          </a:prstGeom>
          <a:noFill/>
          <a:ln>
            <a:noFill/>
          </a:ln>
        </p:spPr>
        <p:txBody>
          <a:bodyPr spcFirstLastPara="1" wrap="square" lIns="91425" tIns="45700" rIns="91425" bIns="45700" anchor="t" anchorCtr="0">
            <a:spAutoFit/>
          </a:bodyPr>
          <a:lstStyle/>
          <a:p>
            <a:pPr marL="285750" marR="0" lvl="0" indent="-196850" algn="l" rtl="0">
              <a:lnSpc>
                <a:spcPct val="100000"/>
              </a:lnSpc>
              <a:spcBef>
                <a:spcPts val="0"/>
              </a:spcBef>
              <a:spcAft>
                <a:spcPts val="0"/>
              </a:spcAft>
              <a:buClr>
                <a:srgbClr val="000000"/>
              </a:buClr>
              <a:buSzPts val="1400"/>
              <a:buFont typeface="Courier New"/>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Courier New"/>
              <a:buNone/>
            </a:pPr>
            <a:endParaRPr sz="1400" b="0" i="0" u="none" strike="noStrike" cap="none">
              <a:solidFill>
                <a:srgbClr val="000000"/>
              </a:solidFill>
              <a:latin typeface="Arial"/>
              <a:ea typeface="Arial"/>
              <a:cs typeface="Arial"/>
              <a:sym typeface="Arial"/>
            </a:endParaRPr>
          </a:p>
        </p:txBody>
      </p:sp>
      <p:sp>
        <p:nvSpPr>
          <p:cNvPr id="189" name="Google Shape;189;g2cabd19459e_0_38"/>
          <p:cNvSpPr txBox="1"/>
          <p:nvPr/>
        </p:nvSpPr>
        <p:spPr>
          <a:xfrm>
            <a:off x="1227500" y="1433250"/>
            <a:ext cx="1097100" cy="7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p>
        </p:txBody>
      </p:sp>
      <p:pic>
        <p:nvPicPr>
          <p:cNvPr id="190" name="Google Shape;190;g2cabd19459e_0_38"/>
          <p:cNvPicPr preferRelativeResize="0"/>
          <p:nvPr/>
        </p:nvPicPr>
        <p:blipFill>
          <a:blip r:embed="rId3">
            <a:alphaModFix/>
          </a:blip>
          <a:stretch>
            <a:fillRect/>
          </a:stretch>
        </p:blipFill>
        <p:spPr>
          <a:xfrm>
            <a:off x="4018275" y="1136850"/>
            <a:ext cx="5030849" cy="3730750"/>
          </a:xfrm>
          <a:prstGeom prst="rect">
            <a:avLst/>
          </a:prstGeom>
          <a:noFill/>
          <a:ln>
            <a:noFill/>
          </a:ln>
        </p:spPr>
      </p:pic>
      <p:sp>
        <p:nvSpPr>
          <p:cNvPr id="191" name="Google Shape;191;g2cabd19459e_0_38"/>
          <p:cNvSpPr txBox="1"/>
          <p:nvPr/>
        </p:nvSpPr>
        <p:spPr>
          <a:xfrm>
            <a:off x="311150" y="1233025"/>
            <a:ext cx="1526700" cy="72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a:t>LAFITE</a:t>
            </a:r>
            <a:endParaRPr sz="1500" b="1"/>
          </a:p>
        </p:txBody>
      </p:sp>
      <p:sp>
        <p:nvSpPr>
          <p:cNvPr id="192" name="Google Shape;192;g2cabd19459e_0_38"/>
          <p:cNvSpPr txBox="1"/>
          <p:nvPr/>
        </p:nvSpPr>
        <p:spPr>
          <a:xfrm>
            <a:off x="311150" y="1763300"/>
            <a:ext cx="30000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t>A versatile system that works effectively in a large range of text-to-image generation settings, including language-free, zero-shot and fully supervised learning.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US" sz="1200"/>
              <a:t>LAFITE is the first work that enables the language-free training for the text-toimage generation task</a:t>
            </a:r>
            <a:r>
              <a:rPr lang="en-US"/>
              <a:t> </a:t>
            </a:r>
            <a:endParaRPr/>
          </a:p>
        </p:txBody>
      </p:sp>
      <p:sp>
        <p:nvSpPr>
          <p:cNvPr id="193" name="Google Shape;193;g2cabd19459e_0_38"/>
          <p:cNvSpPr txBox="1">
            <a:spLocks noGrp="1"/>
          </p:cNvSpPr>
          <p:nvPr>
            <p:ph type="sldNum" idx="12"/>
          </p:nvPr>
        </p:nvSpPr>
        <p:spPr>
          <a:xfrm>
            <a:off x="8755475" y="4867600"/>
            <a:ext cx="388500" cy="315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2cbcd71040f_0_45"/>
          <p:cNvSpPr txBox="1">
            <a:spLocks noGrp="1"/>
          </p:cNvSpPr>
          <p:nvPr>
            <p:ph type="title"/>
          </p:nvPr>
        </p:nvSpPr>
        <p:spPr>
          <a:xfrm>
            <a:off x="225965" y="248819"/>
            <a:ext cx="8751600" cy="70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200">
                <a:highlight>
                  <a:srgbClr val="FFC627"/>
                </a:highlight>
                <a:latin typeface="Calibri"/>
                <a:ea typeface="Calibri"/>
                <a:cs typeface="Calibri"/>
                <a:sym typeface="Calibri"/>
              </a:rPr>
              <a:t>Models</a:t>
            </a:r>
            <a:br>
              <a:rPr lang="en-US" sz="3200">
                <a:highlight>
                  <a:srgbClr val="FFC627"/>
                </a:highlight>
                <a:latin typeface="Calibri"/>
                <a:ea typeface="Calibri"/>
                <a:cs typeface="Calibri"/>
                <a:sym typeface="Calibri"/>
              </a:rPr>
            </a:br>
            <a:br>
              <a:rPr lang="en-US" sz="3200">
                <a:highlight>
                  <a:srgbClr val="FFC627"/>
                </a:highlight>
                <a:latin typeface="Calibri"/>
                <a:ea typeface="Calibri"/>
                <a:cs typeface="Calibri"/>
                <a:sym typeface="Calibri"/>
              </a:rPr>
            </a:br>
            <a:endParaRPr sz="3200">
              <a:highlight>
                <a:srgbClr val="FFC627"/>
              </a:highlight>
              <a:latin typeface="Calibri"/>
              <a:ea typeface="Calibri"/>
              <a:cs typeface="Calibri"/>
              <a:sym typeface="Calibri"/>
            </a:endParaRPr>
          </a:p>
        </p:txBody>
      </p:sp>
      <p:sp>
        <p:nvSpPr>
          <p:cNvPr id="200" name="Google Shape;200;g2cbcd71040f_0_45"/>
          <p:cNvSpPr txBox="1"/>
          <p:nvPr/>
        </p:nvSpPr>
        <p:spPr>
          <a:xfrm>
            <a:off x="1138750" y="1763303"/>
            <a:ext cx="4561200" cy="523200"/>
          </a:xfrm>
          <a:prstGeom prst="rect">
            <a:avLst/>
          </a:prstGeom>
          <a:noFill/>
          <a:ln>
            <a:noFill/>
          </a:ln>
        </p:spPr>
        <p:txBody>
          <a:bodyPr spcFirstLastPara="1" wrap="square" lIns="91425" tIns="45700" rIns="91425" bIns="45700" anchor="t" anchorCtr="0">
            <a:spAutoFit/>
          </a:bodyPr>
          <a:lstStyle/>
          <a:p>
            <a:pPr marL="285750" marR="0" lvl="0" indent="-196850" algn="l" rtl="0">
              <a:lnSpc>
                <a:spcPct val="100000"/>
              </a:lnSpc>
              <a:spcBef>
                <a:spcPts val="0"/>
              </a:spcBef>
              <a:spcAft>
                <a:spcPts val="0"/>
              </a:spcAft>
              <a:buClr>
                <a:srgbClr val="000000"/>
              </a:buClr>
              <a:buSzPts val="1400"/>
              <a:buFont typeface="Courier New"/>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Courier New"/>
              <a:buNone/>
            </a:pPr>
            <a:endParaRPr sz="1400" b="0" i="0" u="none" strike="noStrike" cap="none">
              <a:solidFill>
                <a:srgbClr val="000000"/>
              </a:solidFill>
              <a:latin typeface="Arial"/>
              <a:ea typeface="Arial"/>
              <a:cs typeface="Arial"/>
              <a:sym typeface="Arial"/>
            </a:endParaRPr>
          </a:p>
        </p:txBody>
      </p:sp>
      <p:sp>
        <p:nvSpPr>
          <p:cNvPr id="201" name="Google Shape;201;g2cbcd71040f_0_45"/>
          <p:cNvSpPr txBox="1"/>
          <p:nvPr/>
        </p:nvSpPr>
        <p:spPr>
          <a:xfrm>
            <a:off x="1227500" y="1433250"/>
            <a:ext cx="1097100" cy="7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p>
        </p:txBody>
      </p:sp>
      <p:sp>
        <p:nvSpPr>
          <p:cNvPr id="202" name="Google Shape;202;g2cbcd71040f_0_45"/>
          <p:cNvSpPr txBox="1"/>
          <p:nvPr/>
        </p:nvSpPr>
        <p:spPr>
          <a:xfrm>
            <a:off x="311150" y="1233025"/>
            <a:ext cx="1526700" cy="72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b="1"/>
          </a:p>
        </p:txBody>
      </p:sp>
      <p:sp>
        <p:nvSpPr>
          <p:cNvPr id="203" name="Google Shape;203;g2cbcd71040f_0_45"/>
          <p:cNvSpPr txBox="1"/>
          <p:nvPr/>
        </p:nvSpPr>
        <p:spPr>
          <a:xfrm>
            <a:off x="311150" y="17633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04" name="Google Shape;204;g2cbcd71040f_0_45"/>
          <p:cNvPicPr preferRelativeResize="0"/>
          <p:nvPr/>
        </p:nvPicPr>
        <p:blipFill>
          <a:blip r:embed="rId3">
            <a:alphaModFix/>
          </a:blip>
          <a:stretch>
            <a:fillRect/>
          </a:stretch>
        </p:blipFill>
        <p:spPr>
          <a:xfrm>
            <a:off x="4856750" y="1105325"/>
            <a:ext cx="4134850" cy="3514749"/>
          </a:xfrm>
          <a:prstGeom prst="rect">
            <a:avLst/>
          </a:prstGeom>
          <a:noFill/>
          <a:ln>
            <a:noFill/>
          </a:ln>
        </p:spPr>
      </p:pic>
      <p:sp>
        <p:nvSpPr>
          <p:cNvPr id="205" name="Google Shape;205;g2cbcd71040f_0_45"/>
          <p:cNvSpPr txBox="1"/>
          <p:nvPr/>
        </p:nvSpPr>
        <p:spPr>
          <a:xfrm>
            <a:off x="276400" y="1149625"/>
            <a:ext cx="1773000" cy="80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a:t>VQ-Diffusion</a:t>
            </a:r>
            <a:endParaRPr sz="1500" b="1"/>
          </a:p>
        </p:txBody>
      </p:sp>
      <p:sp>
        <p:nvSpPr>
          <p:cNvPr id="206" name="Google Shape;206;g2cbcd71040f_0_45"/>
          <p:cNvSpPr txBox="1"/>
          <p:nvPr/>
        </p:nvSpPr>
        <p:spPr>
          <a:xfrm>
            <a:off x="70925" y="1738275"/>
            <a:ext cx="36054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t>Vector quantized diffusion (VQ-Diffusion) model is based on a vector quantized variational autoencoder (VQ-VAE) whose latent space is modeled by a conditional variant of the recently developed Denoising Diffusion Probabilistic Model (DDPM). The latent-space method is well-suited for text-to-image generation tasks because it not only eliminates the unidirectional bias with existing methods but also allows us to incorporate a mask and replace diffusion strategy to avoid the accumulation of errors, which is a serious problem with existing methods.</a:t>
            </a:r>
            <a:endParaRPr sz="1200"/>
          </a:p>
        </p:txBody>
      </p:sp>
      <p:sp>
        <p:nvSpPr>
          <p:cNvPr id="207" name="Google Shape;207;g2cbcd71040f_0_45"/>
          <p:cNvSpPr txBox="1">
            <a:spLocks noGrp="1"/>
          </p:cNvSpPr>
          <p:nvPr>
            <p:ph type="sldNum" idx="12"/>
          </p:nvPr>
        </p:nvSpPr>
        <p:spPr>
          <a:xfrm>
            <a:off x="8792875" y="4861800"/>
            <a:ext cx="416700" cy="281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2cbcd71040f_0_69"/>
          <p:cNvSpPr txBox="1">
            <a:spLocks noGrp="1"/>
          </p:cNvSpPr>
          <p:nvPr>
            <p:ph type="title"/>
          </p:nvPr>
        </p:nvSpPr>
        <p:spPr>
          <a:xfrm>
            <a:off x="225965" y="248819"/>
            <a:ext cx="8751600" cy="70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200">
                <a:highlight>
                  <a:srgbClr val="FFC627"/>
                </a:highlight>
                <a:latin typeface="Calibri"/>
                <a:ea typeface="Calibri"/>
                <a:cs typeface="Calibri"/>
                <a:sym typeface="Calibri"/>
              </a:rPr>
              <a:t>Models</a:t>
            </a:r>
            <a:br>
              <a:rPr lang="en-US" sz="3200">
                <a:highlight>
                  <a:srgbClr val="FFC627"/>
                </a:highlight>
                <a:latin typeface="Calibri"/>
                <a:ea typeface="Calibri"/>
                <a:cs typeface="Calibri"/>
                <a:sym typeface="Calibri"/>
              </a:rPr>
            </a:br>
            <a:br>
              <a:rPr lang="en-US" sz="3200">
                <a:highlight>
                  <a:srgbClr val="FFC627"/>
                </a:highlight>
                <a:latin typeface="Calibri"/>
                <a:ea typeface="Calibri"/>
                <a:cs typeface="Calibri"/>
                <a:sym typeface="Calibri"/>
              </a:rPr>
            </a:br>
            <a:endParaRPr sz="3200">
              <a:highlight>
                <a:srgbClr val="FFC627"/>
              </a:highlight>
              <a:latin typeface="Calibri"/>
              <a:ea typeface="Calibri"/>
              <a:cs typeface="Calibri"/>
              <a:sym typeface="Calibri"/>
            </a:endParaRPr>
          </a:p>
        </p:txBody>
      </p:sp>
      <p:sp>
        <p:nvSpPr>
          <p:cNvPr id="214" name="Google Shape;214;g2cbcd71040f_0_69"/>
          <p:cNvSpPr txBox="1"/>
          <p:nvPr/>
        </p:nvSpPr>
        <p:spPr>
          <a:xfrm>
            <a:off x="1138750" y="1763303"/>
            <a:ext cx="4561200" cy="523200"/>
          </a:xfrm>
          <a:prstGeom prst="rect">
            <a:avLst/>
          </a:prstGeom>
          <a:noFill/>
          <a:ln>
            <a:noFill/>
          </a:ln>
        </p:spPr>
        <p:txBody>
          <a:bodyPr spcFirstLastPara="1" wrap="square" lIns="91425" tIns="45700" rIns="91425" bIns="45700" anchor="t" anchorCtr="0">
            <a:spAutoFit/>
          </a:bodyPr>
          <a:lstStyle/>
          <a:p>
            <a:pPr marL="285750" marR="0" lvl="0" indent="-196850" algn="l" rtl="0">
              <a:lnSpc>
                <a:spcPct val="100000"/>
              </a:lnSpc>
              <a:spcBef>
                <a:spcPts val="0"/>
              </a:spcBef>
              <a:spcAft>
                <a:spcPts val="0"/>
              </a:spcAft>
              <a:buClr>
                <a:srgbClr val="000000"/>
              </a:buClr>
              <a:buSzPts val="1400"/>
              <a:buFont typeface="Courier New"/>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Courier New"/>
              <a:buNone/>
            </a:pPr>
            <a:endParaRPr sz="1400" b="0" i="0" u="none" strike="noStrike" cap="none">
              <a:solidFill>
                <a:srgbClr val="000000"/>
              </a:solidFill>
              <a:latin typeface="Arial"/>
              <a:ea typeface="Arial"/>
              <a:cs typeface="Arial"/>
              <a:sym typeface="Arial"/>
            </a:endParaRPr>
          </a:p>
        </p:txBody>
      </p:sp>
      <p:sp>
        <p:nvSpPr>
          <p:cNvPr id="215" name="Google Shape;215;g2cbcd71040f_0_69"/>
          <p:cNvSpPr txBox="1"/>
          <p:nvPr/>
        </p:nvSpPr>
        <p:spPr>
          <a:xfrm>
            <a:off x="1227500" y="1433250"/>
            <a:ext cx="1097100" cy="7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p>
        </p:txBody>
      </p:sp>
      <p:sp>
        <p:nvSpPr>
          <p:cNvPr id="216" name="Google Shape;216;g2cbcd71040f_0_69"/>
          <p:cNvSpPr txBox="1"/>
          <p:nvPr/>
        </p:nvSpPr>
        <p:spPr>
          <a:xfrm>
            <a:off x="311150" y="1233025"/>
            <a:ext cx="1526700" cy="72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b="1"/>
          </a:p>
        </p:txBody>
      </p:sp>
      <p:sp>
        <p:nvSpPr>
          <p:cNvPr id="217" name="Google Shape;217;g2cbcd71040f_0_69"/>
          <p:cNvSpPr txBox="1"/>
          <p:nvPr/>
        </p:nvSpPr>
        <p:spPr>
          <a:xfrm>
            <a:off x="311150" y="17633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18" name="Google Shape;218;g2cbcd71040f_0_69"/>
          <p:cNvSpPr txBox="1"/>
          <p:nvPr/>
        </p:nvSpPr>
        <p:spPr>
          <a:xfrm>
            <a:off x="276400" y="1149625"/>
            <a:ext cx="1773000" cy="80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a:t>Stable Diffusion</a:t>
            </a:r>
            <a:endParaRPr sz="1500" b="1"/>
          </a:p>
        </p:txBody>
      </p:sp>
      <p:sp>
        <p:nvSpPr>
          <p:cNvPr id="219" name="Google Shape;219;g2cbcd71040f_0_69"/>
          <p:cNvSpPr txBox="1"/>
          <p:nvPr/>
        </p:nvSpPr>
        <p:spPr>
          <a:xfrm>
            <a:off x="70925" y="1738275"/>
            <a:ext cx="36054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t>The latent diffusion models (LDMs), known as stable diffusion, achieve new state-of-the-art scores for image inpainting and class-conditional image synthesis and highly competitive performance on various tasks, including text-to-image synthesis, unconditional image generation and super-resolution, while significantly reducing computational requirements compared to pixel-based DMs.</a:t>
            </a:r>
            <a:endParaRPr sz="1200"/>
          </a:p>
        </p:txBody>
      </p:sp>
      <p:pic>
        <p:nvPicPr>
          <p:cNvPr id="220" name="Google Shape;220;g2cbcd71040f_0_69"/>
          <p:cNvPicPr preferRelativeResize="0"/>
          <p:nvPr/>
        </p:nvPicPr>
        <p:blipFill>
          <a:blip r:embed="rId3">
            <a:alphaModFix/>
          </a:blip>
          <a:stretch>
            <a:fillRect/>
          </a:stretch>
        </p:blipFill>
        <p:spPr>
          <a:xfrm>
            <a:off x="3623125" y="1571228"/>
            <a:ext cx="5080127" cy="2552198"/>
          </a:xfrm>
          <a:prstGeom prst="rect">
            <a:avLst/>
          </a:prstGeom>
          <a:noFill/>
          <a:ln>
            <a:noFill/>
          </a:ln>
        </p:spPr>
      </p:pic>
      <p:sp>
        <p:nvSpPr>
          <p:cNvPr id="221" name="Google Shape;221;g2cbcd71040f_0_69"/>
          <p:cNvSpPr txBox="1">
            <a:spLocks noGrp="1"/>
          </p:cNvSpPr>
          <p:nvPr>
            <p:ph type="sldNum" idx="12"/>
          </p:nvPr>
        </p:nvSpPr>
        <p:spPr>
          <a:xfrm>
            <a:off x="8771500" y="4870200"/>
            <a:ext cx="454200" cy="273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2cabd19459e_0_21"/>
          <p:cNvSpPr txBox="1">
            <a:spLocks noGrp="1"/>
          </p:cNvSpPr>
          <p:nvPr>
            <p:ph type="title"/>
          </p:nvPr>
        </p:nvSpPr>
        <p:spPr>
          <a:xfrm>
            <a:off x="234315" y="273844"/>
            <a:ext cx="8751600" cy="70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200">
                <a:highlight>
                  <a:srgbClr val="FFC627"/>
                </a:highlight>
                <a:latin typeface="Calibri"/>
                <a:ea typeface="Calibri"/>
                <a:cs typeface="Calibri"/>
                <a:sym typeface="Calibri"/>
              </a:rPr>
              <a:t>Data Description</a:t>
            </a:r>
            <a:endParaRPr sz="3200">
              <a:highlight>
                <a:srgbClr val="FFC627"/>
              </a:highlight>
              <a:latin typeface="Calibri"/>
              <a:ea typeface="Calibri"/>
              <a:cs typeface="Calibri"/>
              <a:sym typeface="Calibri"/>
            </a:endParaRPr>
          </a:p>
        </p:txBody>
      </p:sp>
      <p:pic>
        <p:nvPicPr>
          <p:cNvPr id="228" name="Google Shape;228;g2cabd19459e_0_21"/>
          <p:cNvPicPr preferRelativeResize="0"/>
          <p:nvPr/>
        </p:nvPicPr>
        <p:blipFill>
          <a:blip r:embed="rId3">
            <a:alphaModFix/>
          </a:blip>
          <a:stretch>
            <a:fillRect/>
          </a:stretch>
        </p:blipFill>
        <p:spPr>
          <a:xfrm>
            <a:off x="152400" y="2438899"/>
            <a:ext cx="8656251" cy="2552201"/>
          </a:xfrm>
          <a:prstGeom prst="rect">
            <a:avLst/>
          </a:prstGeom>
          <a:noFill/>
          <a:ln>
            <a:noFill/>
          </a:ln>
        </p:spPr>
      </p:pic>
      <p:sp>
        <p:nvSpPr>
          <p:cNvPr id="229" name="Google Shape;229;g2cabd19459e_0_21"/>
          <p:cNvSpPr txBox="1"/>
          <p:nvPr/>
        </p:nvSpPr>
        <p:spPr>
          <a:xfrm>
            <a:off x="514175" y="986675"/>
            <a:ext cx="6140400" cy="116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212529"/>
                </a:solidFill>
                <a:highlight>
                  <a:srgbClr val="FFFFFF"/>
                </a:highlight>
              </a:rPr>
              <a:t>The MS COCO (Microsoft Common Objects in Context) dataset is a large-scale object detection, segmentation, key-point detection, and captioning dataset. The dataset consists of 328K images  of which </a:t>
            </a:r>
            <a:r>
              <a:rPr lang="en-US" sz="1200">
                <a:highlight>
                  <a:srgbClr val="FFFFFF"/>
                </a:highlight>
              </a:rPr>
              <a:t>21k for text-to-image generation for 80 object categories—ranging from everyday items like "person," "bicycle," and "car" to animals like "cat," "dog," and "elephant.</a:t>
            </a:r>
            <a:endParaRPr sz="1200">
              <a:highlight>
                <a:srgbClr val="FFFFFF"/>
              </a:highlight>
            </a:endParaRPr>
          </a:p>
          <a:p>
            <a:pPr marL="0" lvl="0" indent="0" algn="l" rtl="0">
              <a:spcBef>
                <a:spcPts val="0"/>
              </a:spcBef>
              <a:spcAft>
                <a:spcPts val="0"/>
              </a:spcAft>
              <a:buNone/>
            </a:pPr>
            <a:endParaRPr sz="1200">
              <a:solidFill>
                <a:srgbClr val="212529"/>
              </a:solidFill>
              <a:highlight>
                <a:srgbClr val="FFFFFF"/>
              </a:highlight>
              <a:latin typeface="Lato"/>
              <a:ea typeface="Lato"/>
              <a:cs typeface="Lato"/>
              <a:sym typeface="Lato"/>
            </a:endParaRPr>
          </a:p>
        </p:txBody>
      </p:sp>
      <p:sp>
        <p:nvSpPr>
          <p:cNvPr id="230" name="Google Shape;230;g2cabd19459e_0_21"/>
          <p:cNvSpPr txBox="1">
            <a:spLocks noGrp="1"/>
          </p:cNvSpPr>
          <p:nvPr>
            <p:ph type="sldNum" idx="12"/>
          </p:nvPr>
        </p:nvSpPr>
        <p:spPr>
          <a:xfrm>
            <a:off x="8755100" y="4869600"/>
            <a:ext cx="447300" cy="273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5"/>
          <p:cNvSpPr txBox="1">
            <a:spLocks noGrp="1"/>
          </p:cNvSpPr>
          <p:nvPr>
            <p:ph type="title"/>
          </p:nvPr>
        </p:nvSpPr>
        <p:spPr>
          <a:xfrm>
            <a:off x="234315" y="273844"/>
            <a:ext cx="8751570" cy="70405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200">
                <a:highlight>
                  <a:srgbClr val="FFC627"/>
                </a:highlight>
                <a:latin typeface="Calibri"/>
                <a:ea typeface="Calibri"/>
                <a:cs typeface="Calibri"/>
                <a:sym typeface="Calibri"/>
              </a:rPr>
              <a:t>Results</a:t>
            </a:r>
            <a:br>
              <a:rPr lang="en-US" sz="3200">
                <a:highlight>
                  <a:srgbClr val="FFC627"/>
                </a:highlight>
                <a:latin typeface="Calibri"/>
                <a:ea typeface="Calibri"/>
                <a:cs typeface="Calibri"/>
                <a:sym typeface="Calibri"/>
              </a:rPr>
            </a:br>
            <a:br>
              <a:rPr lang="en-US" sz="3200">
                <a:highlight>
                  <a:srgbClr val="FFC627"/>
                </a:highlight>
                <a:latin typeface="Calibri"/>
                <a:ea typeface="Calibri"/>
                <a:cs typeface="Calibri"/>
                <a:sym typeface="Calibri"/>
              </a:rPr>
            </a:br>
            <a:endParaRPr sz="3200">
              <a:highlight>
                <a:srgbClr val="FFC627"/>
              </a:highlight>
              <a:latin typeface="Calibri"/>
              <a:ea typeface="Calibri"/>
              <a:cs typeface="Calibri"/>
              <a:sym typeface="Calibri"/>
            </a:endParaRPr>
          </a:p>
        </p:txBody>
      </p:sp>
      <p:sp>
        <p:nvSpPr>
          <p:cNvPr id="237" name="Google Shape;237;p5"/>
          <p:cNvSpPr txBox="1"/>
          <p:nvPr/>
        </p:nvSpPr>
        <p:spPr>
          <a:xfrm>
            <a:off x="478461" y="977910"/>
            <a:ext cx="5615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a:highlight>
                  <a:srgbClr val="FFC627"/>
                </a:highlight>
              </a:rPr>
              <a:t>Generated Samples</a:t>
            </a:r>
            <a:endParaRPr sz="1800" b="1">
              <a:highlight>
                <a:srgbClr val="FFC627"/>
              </a:highlight>
            </a:endParaRPr>
          </a:p>
        </p:txBody>
      </p:sp>
      <p:pic>
        <p:nvPicPr>
          <p:cNvPr id="238" name="Google Shape;238;p5"/>
          <p:cNvPicPr preferRelativeResize="0"/>
          <p:nvPr/>
        </p:nvPicPr>
        <p:blipFill>
          <a:blip r:embed="rId3">
            <a:alphaModFix/>
          </a:blip>
          <a:stretch>
            <a:fillRect/>
          </a:stretch>
        </p:blipFill>
        <p:spPr>
          <a:xfrm>
            <a:off x="119050" y="2734385"/>
            <a:ext cx="2133600" cy="2133600"/>
          </a:xfrm>
          <a:prstGeom prst="rect">
            <a:avLst/>
          </a:prstGeom>
          <a:noFill/>
          <a:ln>
            <a:noFill/>
          </a:ln>
        </p:spPr>
      </p:pic>
      <p:sp>
        <p:nvSpPr>
          <p:cNvPr id="239" name="Google Shape;239;p5"/>
          <p:cNvSpPr txBox="1"/>
          <p:nvPr/>
        </p:nvSpPr>
        <p:spPr>
          <a:xfrm>
            <a:off x="847875" y="2214100"/>
            <a:ext cx="10428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t>GALIP</a:t>
            </a:r>
            <a:endParaRPr sz="1600"/>
          </a:p>
        </p:txBody>
      </p:sp>
      <p:sp>
        <p:nvSpPr>
          <p:cNvPr id="240" name="Google Shape;240;p5"/>
          <p:cNvSpPr txBox="1"/>
          <p:nvPr/>
        </p:nvSpPr>
        <p:spPr>
          <a:xfrm>
            <a:off x="2220250" y="1370425"/>
            <a:ext cx="5518800" cy="65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t>Prompt: a bunch of furniture in a home living room</a:t>
            </a:r>
            <a:endParaRPr sz="1600" b="1"/>
          </a:p>
        </p:txBody>
      </p:sp>
      <p:pic>
        <p:nvPicPr>
          <p:cNvPr id="241" name="Google Shape;241;p5"/>
          <p:cNvPicPr preferRelativeResize="0"/>
          <p:nvPr/>
        </p:nvPicPr>
        <p:blipFill>
          <a:blip r:embed="rId4">
            <a:alphaModFix/>
          </a:blip>
          <a:stretch>
            <a:fillRect/>
          </a:stretch>
        </p:blipFill>
        <p:spPr>
          <a:xfrm>
            <a:off x="2405050" y="2709350"/>
            <a:ext cx="2133600" cy="2133600"/>
          </a:xfrm>
          <a:prstGeom prst="rect">
            <a:avLst/>
          </a:prstGeom>
          <a:noFill/>
          <a:ln>
            <a:noFill/>
          </a:ln>
        </p:spPr>
      </p:pic>
      <p:sp>
        <p:nvSpPr>
          <p:cNvPr id="242" name="Google Shape;242;p5"/>
          <p:cNvSpPr txBox="1"/>
          <p:nvPr/>
        </p:nvSpPr>
        <p:spPr>
          <a:xfrm>
            <a:off x="2891975" y="2171288"/>
            <a:ext cx="988800" cy="3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t>LAFITE</a:t>
            </a:r>
            <a:endParaRPr sz="1600"/>
          </a:p>
        </p:txBody>
      </p:sp>
      <p:pic>
        <p:nvPicPr>
          <p:cNvPr id="243" name="Google Shape;243;p5"/>
          <p:cNvPicPr preferRelativeResize="0"/>
          <p:nvPr/>
        </p:nvPicPr>
        <p:blipFill>
          <a:blip r:embed="rId5">
            <a:alphaModFix/>
          </a:blip>
          <a:stretch>
            <a:fillRect/>
          </a:stretch>
        </p:blipFill>
        <p:spPr>
          <a:xfrm>
            <a:off x="4640950" y="2709350"/>
            <a:ext cx="2133600" cy="2133600"/>
          </a:xfrm>
          <a:prstGeom prst="rect">
            <a:avLst/>
          </a:prstGeom>
          <a:noFill/>
          <a:ln>
            <a:noFill/>
          </a:ln>
        </p:spPr>
      </p:pic>
      <p:sp>
        <p:nvSpPr>
          <p:cNvPr id="244" name="Google Shape;244;p5"/>
          <p:cNvSpPr txBox="1"/>
          <p:nvPr/>
        </p:nvSpPr>
        <p:spPr>
          <a:xfrm>
            <a:off x="4781650" y="2171300"/>
            <a:ext cx="1810500" cy="50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t>VQ-DIFFUSION</a:t>
            </a:r>
            <a:endParaRPr sz="1600"/>
          </a:p>
        </p:txBody>
      </p:sp>
      <p:pic>
        <p:nvPicPr>
          <p:cNvPr id="245" name="Google Shape;245;p5"/>
          <p:cNvPicPr preferRelativeResize="0"/>
          <p:nvPr/>
        </p:nvPicPr>
        <p:blipFill>
          <a:blip r:embed="rId6">
            <a:alphaModFix/>
          </a:blip>
          <a:stretch>
            <a:fillRect/>
          </a:stretch>
        </p:blipFill>
        <p:spPr>
          <a:xfrm>
            <a:off x="6926950" y="2709350"/>
            <a:ext cx="2113825" cy="2133600"/>
          </a:xfrm>
          <a:prstGeom prst="rect">
            <a:avLst/>
          </a:prstGeom>
          <a:noFill/>
          <a:ln>
            <a:noFill/>
          </a:ln>
        </p:spPr>
      </p:pic>
      <p:sp>
        <p:nvSpPr>
          <p:cNvPr id="246" name="Google Shape;246;p5"/>
          <p:cNvSpPr txBox="1"/>
          <p:nvPr/>
        </p:nvSpPr>
        <p:spPr>
          <a:xfrm>
            <a:off x="6845450" y="2214088"/>
            <a:ext cx="2423700" cy="2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t>STABLE DIFFUSION</a:t>
            </a:r>
            <a:endParaRPr sz="1600"/>
          </a:p>
        </p:txBody>
      </p:sp>
      <p:sp>
        <p:nvSpPr>
          <p:cNvPr id="247" name="Google Shape;247;p5"/>
          <p:cNvSpPr txBox="1">
            <a:spLocks noGrp="1"/>
          </p:cNvSpPr>
          <p:nvPr>
            <p:ph type="sldNum" idx="12"/>
          </p:nvPr>
        </p:nvSpPr>
        <p:spPr>
          <a:xfrm>
            <a:off x="8814450" y="4867975"/>
            <a:ext cx="401700" cy="287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2cabd19459e_0_53"/>
          <p:cNvSpPr txBox="1">
            <a:spLocks noGrp="1"/>
          </p:cNvSpPr>
          <p:nvPr>
            <p:ph type="title"/>
          </p:nvPr>
        </p:nvSpPr>
        <p:spPr>
          <a:xfrm>
            <a:off x="234315" y="273844"/>
            <a:ext cx="8751600" cy="70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200">
                <a:highlight>
                  <a:srgbClr val="FFC627"/>
                </a:highlight>
                <a:latin typeface="Calibri"/>
                <a:ea typeface="Calibri"/>
                <a:cs typeface="Calibri"/>
                <a:sym typeface="Calibri"/>
              </a:rPr>
              <a:t>Results</a:t>
            </a:r>
            <a:br>
              <a:rPr lang="en-US" sz="3200">
                <a:highlight>
                  <a:srgbClr val="FFC627"/>
                </a:highlight>
                <a:latin typeface="Calibri"/>
                <a:ea typeface="Calibri"/>
                <a:cs typeface="Calibri"/>
                <a:sym typeface="Calibri"/>
              </a:rPr>
            </a:br>
            <a:br>
              <a:rPr lang="en-US" sz="3200">
                <a:highlight>
                  <a:srgbClr val="FFC627"/>
                </a:highlight>
                <a:latin typeface="Calibri"/>
                <a:ea typeface="Calibri"/>
                <a:cs typeface="Calibri"/>
                <a:sym typeface="Calibri"/>
              </a:rPr>
            </a:br>
            <a:endParaRPr sz="3200">
              <a:highlight>
                <a:srgbClr val="FFC627"/>
              </a:highlight>
              <a:latin typeface="Calibri"/>
              <a:ea typeface="Calibri"/>
              <a:cs typeface="Calibri"/>
              <a:sym typeface="Calibri"/>
            </a:endParaRPr>
          </a:p>
        </p:txBody>
      </p:sp>
      <p:sp>
        <p:nvSpPr>
          <p:cNvPr id="254" name="Google Shape;254;g2cabd19459e_0_53"/>
          <p:cNvSpPr txBox="1"/>
          <p:nvPr/>
        </p:nvSpPr>
        <p:spPr>
          <a:xfrm>
            <a:off x="478461" y="977910"/>
            <a:ext cx="5615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a:highlight>
                  <a:srgbClr val="FFC627"/>
                </a:highlight>
              </a:rPr>
              <a:t>Quantitative analysis:</a:t>
            </a:r>
            <a:endParaRPr sz="1800" b="1">
              <a:highlight>
                <a:srgbClr val="FFC627"/>
              </a:highlight>
            </a:endParaRPr>
          </a:p>
        </p:txBody>
      </p:sp>
      <p:sp>
        <p:nvSpPr>
          <p:cNvPr id="255" name="Google Shape;255;g2cabd19459e_0_53"/>
          <p:cNvSpPr txBox="1"/>
          <p:nvPr/>
        </p:nvSpPr>
        <p:spPr>
          <a:xfrm>
            <a:off x="505825" y="1547900"/>
            <a:ext cx="7617300" cy="32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50">
                <a:highlight>
                  <a:srgbClr val="FFFFFF"/>
                </a:highlight>
              </a:rPr>
              <a:t>The </a:t>
            </a:r>
            <a:r>
              <a:rPr lang="en-US" sz="1200" b="1">
                <a:highlight>
                  <a:srgbClr val="FFFFFF"/>
                </a:highlight>
              </a:rPr>
              <a:t>Frechet Inception Distance</a:t>
            </a:r>
            <a:r>
              <a:rPr lang="en-US" sz="1250">
                <a:highlight>
                  <a:srgbClr val="FFFFFF"/>
                </a:highlight>
              </a:rPr>
              <a:t> assesses the similarity between two groups of images, one being the output from an image creation process and the other a reference set of real images. </a:t>
            </a:r>
            <a:endParaRPr sz="1250">
              <a:highlight>
                <a:srgbClr val="FFFFFF"/>
              </a:highlight>
            </a:endParaRPr>
          </a:p>
          <a:p>
            <a:pPr marL="0" lvl="0" indent="0" algn="l" rtl="0">
              <a:spcBef>
                <a:spcPts val="0"/>
              </a:spcBef>
              <a:spcAft>
                <a:spcPts val="0"/>
              </a:spcAft>
              <a:buNone/>
            </a:pPr>
            <a:endParaRPr sz="1500" b="1"/>
          </a:p>
        </p:txBody>
      </p:sp>
      <p:sp>
        <p:nvSpPr>
          <p:cNvPr id="256" name="Google Shape;256;g2cabd19459e_0_53"/>
          <p:cNvSpPr txBox="1"/>
          <p:nvPr/>
        </p:nvSpPr>
        <p:spPr>
          <a:xfrm>
            <a:off x="5182125" y="1739800"/>
            <a:ext cx="14391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b="1"/>
          </a:p>
        </p:txBody>
      </p:sp>
      <p:pic>
        <p:nvPicPr>
          <p:cNvPr id="257" name="Google Shape;257;g2cabd19459e_0_53"/>
          <p:cNvPicPr preferRelativeResize="0"/>
          <p:nvPr/>
        </p:nvPicPr>
        <p:blipFill>
          <a:blip r:embed="rId3">
            <a:alphaModFix/>
          </a:blip>
          <a:stretch>
            <a:fillRect/>
          </a:stretch>
        </p:blipFill>
        <p:spPr>
          <a:xfrm>
            <a:off x="2412625" y="2612100"/>
            <a:ext cx="4318750" cy="940700"/>
          </a:xfrm>
          <a:prstGeom prst="rect">
            <a:avLst/>
          </a:prstGeom>
          <a:noFill/>
          <a:ln>
            <a:noFill/>
          </a:ln>
        </p:spPr>
      </p:pic>
      <p:sp>
        <p:nvSpPr>
          <p:cNvPr id="258" name="Google Shape;258;g2cabd19459e_0_53"/>
          <p:cNvSpPr txBox="1">
            <a:spLocks noGrp="1"/>
          </p:cNvSpPr>
          <p:nvPr>
            <p:ph type="sldNum" idx="12"/>
          </p:nvPr>
        </p:nvSpPr>
        <p:spPr>
          <a:xfrm>
            <a:off x="8795300" y="4869600"/>
            <a:ext cx="447300" cy="273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2cbd78e9357_0_1"/>
          <p:cNvSpPr txBox="1">
            <a:spLocks noGrp="1"/>
          </p:cNvSpPr>
          <p:nvPr>
            <p:ph type="title"/>
          </p:nvPr>
        </p:nvSpPr>
        <p:spPr>
          <a:xfrm>
            <a:off x="234315" y="273844"/>
            <a:ext cx="8751600" cy="70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200">
                <a:highlight>
                  <a:srgbClr val="FFC627"/>
                </a:highlight>
                <a:latin typeface="Calibri"/>
                <a:ea typeface="Calibri"/>
                <a:cs typeface="Calibri"/>
                <a:sym typeface="Calibri"/>
              </a:rPr>
              <a:t>Results</a:t>
            </a:r>
            <a:br>
              <a:rPr lang="en-US" sz="3200">
                <a:highlight>
                  <a:srgbClr val="FFC627"/>
                </a:highlight>
                <a:latin typeface="Calibri"/>
                <a:ea typeface="Calibri"/>
                <a:cs typeface="Calibri"/>
                <a:sym typeface="Calibri"/>
              </a:rPr>
            </a:br>
            <a:br>
              <a:rPr lang="en-US" sz="3200">
                <a:highlight>
                  <a:srgbClr val="FFC627"/>
                </a:highlight>
                <a:latin typeface="Calibri"/>
                <a:ea typeface="Calibri"/>
                <a:cs typeface="Calibri"/>
                <a:sym typeface="Calibri"/>
              </a:rPr>
            </a:br>
            <a:endParaRPr sz="3200">
              <a:highlight>
                <a:srgbClr val="FFC627"/>
              </a:highlight>
              <a:latin typeface="Calibri"/>
              <a:ea typeface="Calibri"/>
              <a:cs typeface="Calibri"/>
              <a:sym typeface="Calibri"/>
            </a:endParaRPr>
          </a:p>
        </p:txBody>
      </p:sp>
      <p:sp>
        <p:nvSpPr>
          <p:cNvPr id="265" name="Google Shape;265;g2cbd78e9357_0_1"/>
          <p:cNvSpPr txBox="1"/>
          <p:nvPr/>
        </p:nvSpPr>
        <p:spPr>
          <a:xfrm>
            <a:off x="478461" y="977910"/>
            <a:ext cx="5615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a:highlight>
                  <a:srgbClr val="FFC627"/>
                </a:highlight>
              </a:rPr>
              <a:t>Quantitative analysis:</a:t>
            </a:r>
            <a:endParaRPr sz="1800" b="1">
              <a:highlight>
                <a:srgbClr val="FFC627"/>
              </a:highlight>
            </a:endParaRPr>
          </a:p>
        </p:txBody>
      </p:sp>
      <p:sp>
        <p:nvSpPr>
          <p:cNvPr id="266" name="Google Shape;266;g2cbd78e9357_0_1"/>
          <p:cNvSpPr txBox="1"/>
          <p:nvPr/>
        </p:nvSpPr>
        <p:spPr>
          <a:xfrm>
            <a:off x="505825" y="1547900"/>
            <a:ext cx="76173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b="1"/>
          </a:p>
        </p:txBody>
      </p:sp>
      <p:sp>
        <p:nvSpPr>
          <p:cNvPr id="267" name="Google Shape;267;g2cbd78e9357_0_1"/>
          <p:cNvSpPr txBox="1"/>
          <p:nvPr/>
        </p:nvSpPr>
        <p:spPr>
          <a:xfrm>
            <a:off x="5182125" y="1739800"/>
            <a:ext cx="14391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b="1"/>
          </a:p>
        </p:txBody>
      </p:sp>
      <p:sp>
        <p:nvSpPr>
          <p:cNvPr id="268" name="Google Shape;268;g2cbd78e9357_0_1"/>
          <p:cNvSpPr txBox="1">
            <a:spLocks noGrp="1"/>
          </p:cNvSpPr>
          <p:nvPr>
            <p:ph type="sldNum" idx="12"/>
          </p:nvPr>
        </p:nvSpPr>
        <p:spPr>
          <a:xfrm>
            <a:off x="8786975" y="4861800"/>
            <a:ext cx="442200" cy="281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16</a:t>
            </a:fld>
            <a:endParaRPr/>
          </a:p>
        </p:txBody>
      </p:sp>
      <p:pic>
        <p:nvPicPr>
          <p:cNvPr id="269" name="Google Shape;269;g2cbd78e9357_0_1"/>
          <p:cNvPicPr preferRelativeResize="0"/>
          <p:nvPr/>
        </p:nvPicPr>
        <p:blipFill>
          <a:blip r:embed="rId3">
            <a:alphaModFix/>
          </a:blip>
          <a:stretch>
            <a:fillRect/>
          </a:stretch>
        </p:blipFill>
        <p:spPr>
          <a:xfrm>
            <a:off x="6028700" y="1478575"/>
            <a:ext cx="3200474" cy="2322505"/>
          </a:xfrm>
          <a:prstGeom prst="rect">
            <a:avLst/>
          </a:prstGeom>
          <a:noFill/>
          <a:ln>
            <a:noFill/>
          </a:ln>
        </p:spPr>
      </p:pic>
      <p:pic>
        <p:nvPicPr>
          <p:cNvPr id="270" name="Google Shape;270;g2cbd78e9357_0_1"/>
          <p:cNvPicPr preferRelativeResize="0"/>
          <p:nvPr/>
        </p:nvPicPr>
        <p:blipFill rotWithShape="1">
          <a:blip r:embed="rId4">
            <a:alphaModFix/>
          </a:blip>
          <a:srcRect l="-1220" r="1219"/>
          <a:stretch/>
        </p:blipFill>
        <p:spPr>
          <a:xfrm>
            <a:off x="2917533" y="1547900"/>
            <a:ext cx="3111168" cy="2257700"/>
          </a:xfrm>
          <a:prstGeom prst="rect">
            <a:avLst/>
          </a:prstGeom>
          <a:noFill/>
          <a:ln>
            <a:noFill/>
          </a:ln>
        </p:spPr>
      </p:pic>
      <p:pic>
        <p:nvPicPr>
          <p:cNvPr id="271" name="Google Shape;271;g2cbd78e9357_0_1"/>
          <p:cNvPicPr preferRelativeResize="0"/>
          <p:nvPr/>
        </p:nvPicPr>
        <p:blipFill>
          <a:blip r:embed="rId5">
            <a:alphaModFix/>
          </a:blip>
          <a:stretch>
            <a:fillRect/>
          </a:stretch>
        </p:blipFill>
        <p:spPr>
          <a:xfrm>
            <a:off x="42350" y="1547900"/>
            <a:ext cx="3025376" cy="2257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0"/>
          <p:cNvSpPr txBox="1">
            <a:spLocks noGrp="1"/>
          </p:cNvSpPr>
          <p:nvPr>
            <p:ph type="title"/>
          </p:nvPr>
        </p:nvSpPr>
        <p:spPr>
          <a:xfrm>
            <a:off x="234315" y="228594"/>
            <a:ext cx="8751600" cy="70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200">
                <a:highlight>
                  <a:srgbClr val="FFC627"/>
                </a:highlight>
                <a:latin typeface="Calibri"/>
                <a:ea typeface="Calibri"/>
                <a:cs typeface="Calibri"/>
                <a:sym typeface="Calibri"/>
              </a:rPr>
              <a:t>Conclusion</a:t>
            </a:r>
            <a:br>
              <a:rPr lang="en-US" sz="3200">
                <a:highlight>
                  <a:srgbClr val="FFC627"/>
                </a:highlight>
                <a:latin typeface="Calibri"/>
                <a:ea typeface="Calibri"/>
                <a:cs typeface="Calibri"/>
                <a:sym typeface="Calibri"/>
              </a:rPr>
            </a:br>
            <a:br>
              <a:rPr lang="en-US" sz="3200">
                <a:highlight>
                  <a:srgbClr val="FFC627"/>
                </a:highlight>
                <a:latin typeface="Calibri"/>
                <a:ea typeface="Calibri"/>
                <a:cs typeface="Calibri"/>
                <a:sym typeface="Calibri"/>
              </a:rPr>
            </a:br>
            <a:br>
              <a:rPr lang="en-US" sz="3200">
                <a:highlight>
                  <a:srgbClr val="FFC627"/>
                </a:highlight>
                <a:latin typeface="Calibri"/>
                <a:ea typeface="Calibri"/>
                <a:cs typeface="Calibri"/>
                <a:sym typeface="Calibri"/>
              </a:rPr>
            </a:br>
            <a:endParaRPr sz="3200">
              <a:highlight>
                <a:srgbClr val="FFC627"/>
              </a:highlight>
              <a:latin typeface="Calibri"/>
              <a:ea typeface="Calibri"/>
              <a:cs typeface="Calibri"/>
              <a:sym typeface="Calibri"/>
            </a:endParaRPr>
          </a:p>
        </p:txBody>
      </p:sp>
      <p:sp>
        <p:nvSpPr>
          <p:cNvPr id="278" name="Google Shape;278;p10"/>
          <p:cNvSpPr txBox="1"/>
          <p:nvPr/>
        </p:nvSpPr>
        <p:spPr>
          <a:xfrm>
            <a:off x="630623" y="932700"/>
            <a:ext cx="8132700" cy="2062500"/>
          </a:xfrm>
          <a:prstGeom prst="rect">
            <a:avLst/>
          </a:prstGeom>
          <a:noFill/>
          <a:ln>
            <a:noFill/>
          </a:ln>
        </p:spPr>
        <p:txBody>
          <a:bodyPr spcFirstLastPara="1" wrap="square" lIns="91425" tIns="45700" rIns="91425" bIns="45700" anchor="t" anchorCtr="0">
            <a:spAutoFit/>
          </a:bodyPr>
          <a:lstStyle/>
          <a:p>
            <a:pPr marL="285750" marR="0" lvl="0" indent="-292100" algn="l" rtl="0">
              <a:lnSpc>
                <a:spcPct val="100000"/>
              </a:lnSpc>
              <a:spcBef>
                <a:spcPts val="0"/>
              </a:spcBef>
              <a:spcAft>
                <a:spcPts val="0"/>
              </a:spcAft>
              <a:buClr>
                <a:srgbClr val="000000"/>
              </a:buClr>
              <a:buSzPts val="1700"/>
              <a:buFont typeface="Noto Sans Symbols"/>
              <a:buChar char="▪"/>
            </a:pPr>
            <a:r>
              <a:rPr lang="en-US" sz="1500"/>
              <a:t>We compared 4 methods, namely GALIP, LATIFE, VQ-DIFFUSION, and STABLE DIFFUSION in generating images from text.</a:t>
            </a:r>
            <a:endParaRPr sz="1500"/>
          </a:p>
          <a:p>
            <a:pPr marL="285750" marR="0" lvl="0" indent="-292100" algn="l" rtl="0">
              <a:lnSpc>
                <a:spcPct val="100000"/>
              </a:lnSpc>
              <a:spcBef>
                <a:spcPts val="0"/>
              </a:spcBef>
              <a:spcAft>
                <a:spcPts val="0"/>
              </a:spcAft>
              <a:buClr>
                <a:srgbClr val="000000"/>
              </a:buClr>
              <a:buSzPts val="1700"/>
              <a:buFont typeface="Noto Sans Symbols"/>
              <a:buChar char="▪"/>
            </a:pPr>
            <a:r>
              <a:rPr lang="en-US" sz="1500"/>
              <a:t>In general, Diffusion Models require more time to generate images, but at the same time produce images of better quality.</a:t>
            </a:r>
            <a:endParaRPr sz="1500"/>
          </a:p>
          <a:p>
            <a:pPr marL="285750" marR="0" lvl="0" indent="-292100" algn="l" rtl="0">
              <a:lnSpc>
                <a:spcPct val="100000"/>
              </a:lnSpc>
              <a:spcBef>
                <a:spcPts val="0"/>
              </a:spcBef>
              <a:spcAft>
                <a:spcPts val="0"/>
              </a:spcAft>
              <a:buClr>
                <a:srgbClr val="000000"/>
              </a:buClr>
              <a:buSzPts val="1700"/>
              <a:buFont typeface="Noto Sans Symbols"/>
              <a:buChar char="▪"/>
            </a:pPr>
            <a:r>
              <a:rPr lang="en-US" sz="1500"/>
              <a:t>Although FID values of all models are similar, generated images from Diffusion-based models are of high quality.</a:t>
            </a:r>
            <a:endParaRPr sz="1500"/>
          </a:p>
          <a:p>
            <a:pPr marL="285750" marR="0" lvl="0" indent="-292100" algn="l" rtl="0">
              <a:lnSpc>
                <a:spcPct val="100000"/>
              </a:lnSpc>
              <a:spcBef>
                <a:spcPts val="0"/>
              </a:spcBef>
              <a:spcAft>
                <a:spcPts val="0"/>
              </a:spcAft>
              <a:buClr>
                <a:srgbClr val="000000"/>
              </a:buClr>
              <a:buSzPts val="1700"/>
              <a:buFont typeface="Noto Sans Symbols"/>
              <a:buChar char="▪"/>
            </a:pPr>
            <a:r>
              <a:rPr lang="en-US" sz="1500"/>
              <a:t>Average run time values indicate that VQ-DIFFUSION suffers from poor performance in generating samples.</a:t>
            </a:r>
            <a:endParaRPr sz="1500"/>
          </a:p>
        </p:txBody>
      </p:sp>
      <p:sp>
        <p:nvSpPr>
          <p:cNvPr id="279" name="Google Shape;279;p10"/>
          <p:cNvSpPr txBox="1">
            <a:spLocks noGrp="1"/>
          </p:cNvSpPr>
          <p:nvPr>
            <p:ph type="sldNum" idx="12"/>
          </p:nvPr>
        </p:nvSpPr>
        <p:spPr>
          <a:xfrm>
            <a:off x="8763300" y="4882800"/>
            <a:ext cx="380700" cy="2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17</a:t>
            </a:fld>
            <a:endParaRPr/>
          </a:p>
        </p:txBody>
      </p:sp>
      <p:sp>
        <p:nvSpPr>
          <p:cNvPr id="280" name="Google Shape;280;p10"/>
          <p:cNvSpPr txBox="1"/>
          <p:nvPr/>
        </p:nvSpPr>
        <p:spPr>
          <a:xfrm>
            <a:off x="234750" y="3046150"/>
            <a:ext cx="86745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a:solidFill>
                  <a:schemeClr val="dk1"/>
                </a:solidFill>
                <a:highlight>
                  <a:schemeClr val="accent1"/>
                </a:highlight>
                <a:latin typeface="Calibri"/>
                <a:ea typeface="Calibri"/>
                <a:cs typeface="Calibri"/>
                <a:sym typeface="Calibri"/>
              </a:rPr>
              <a:t>Future Work</a:t>
            </a:r>
            <a:br>
              <a:rPr lang="en-US" sz="3200" b="1">
                <a:solidFill>
                  <a:schemeClr val="dk1"/>
                </a:solidFill>
                <a:highlight>
                  <a:schemeClr val="accent1"/>
                </a:highlight>
                <a:latin typeface="Calibri"/>
                <a:ea typeface="Calibri"/>
                <a:cs typeface="Calibri"/>
                <a:sym typeface="Calibri"/>
              </a:rPr>
            </a:br>
            <a:br>
              <a:rPr lang="en-US" sz="3200" b="1">
                <a:solidFill>
                  <a:schemeClr val="dk1"/>
                </a:solidFill>
                <a:highlight>
                  <a:schemeClr val="accent1"/>
                </a:highlight>
                <a:latin typeface="Calibri"/>
                <a:ea typeface="Calibri"/>
                <a:cs typeface="Calibri"/>
                <a:sym typeface="Calibri"/>
              </a:rPr>
            </a:br>
            <a:br>
              <a:rPr lang="en-US" sz="3200" b="1">
                <a:solidFill>
                  <a:schemeClr val="dk1"/>
                </a:solidFill>
                <a:highlight>
                  <a:schemeClr val="accent1"/>
                </a:highlight>
                <a:latin typeface="Calibri"/>
                <a:ea typeface="Calibri"/>
                <a:cs typeface="Calibri"/>
                <a:sym typeface="Calibri"/>
              </a:rPr>
            </a:br>
            <a:endParaRPr sz="3200" b="1">
              <a:solidFill>
                <a:schemeClr val="dk1"/>
              </a:solidFill>
              <a:highlight>
                <a:schemeClr val="accent1"/>
              </a:highlight>
              <a:latin typeface="Calibri"/>
              <a:ea typeface="Calibri"/>
              <a:cs typeface="Calibri"/>
              <a:sym typeface="Calibri"/>
            </a:endParaRPr>
          </a:p>
        </p:txBody>
      </p:sp>
      <p:sp>
        <p:nvSpPr>
          <p:cNvPr id="281" name="Google Shape;281;p10"/>
          <p:cNvSpPr txBox="1"/>
          <p:nvPr/>
        </p:nvSpPr>
        <p:spPr>
          <a:xfrm>
            <a:off x="630625" y="3721575"/>
            <a:ext cx="7959000" cy="1169700"/>
          </a:xfrm>
          <a:prstGeom prst="rect">
            <a:avLst/>
          </a:prstGeom>
          <a:noFill/>
          <a:ln>
            <a:noFill/>
          </a:ln>
        </p:spPr>
        <p:txBody>
          <a:bodyPr spcFirstLastPara="1" wrap="square" lIns="91425" tIns="91425" rIns="91425" bIns="91425" anchor="t" anchorCtr="0">
            <a:spAutoFit/>
          </a:bodyPr>
          <a:lstStyle/>
          <a:p>
            <a:pPr marL="285750" lvl="0" indent="-292100" algn="l" rtl="0">
              <a:spcBef>
                <a:spcPts val="0"/>
              </a:spcBef>
              <a:spcAft>
                <a:spcPts val="0"/>
              </a:spcAft>
              <a:buSzPts val="1700"/>
              <a:buFont typeface="Noto Sans Symbols"/>
              <a:buChar char="▪"/>
            </a:pPr>
            <a:r>
              <a:rPr lang="en-US" sz="1500"/>
              <a:t>Comparing a wide range of models on different datasets with varied image types.</a:t>
            </a:r>
            <a:endParaRPr sz="1500"/>
          </a:p>
          <a:p>
            <a:pPr marL="285750" lvl="0" indent="-292100" algn="l" rtl="0">
              <a:spcBef>
                <a:spcPts val="0"/>
              </a:spcBef>
              <a:spcAft>
                <a:spcPts val="0"/>
              </a:spcAft>
              <a:buSzPts val="1700"/>
              <a:buFont typeface="Noto Sans Symbols"/>
              <a:buChar char="▪"/>
            </a:pPr>
            <a:r>
              <a:rPr lang="en-US" sz="1500"/>
              <a:t>Utilizing metrics such as Inception Score and Human Evaluation to address the shortcomings of FID.</a:t>
            </a:r>
            <a:endParaRPr sz="1500"/>
          </a:p>
          <a:p>
            <a:pPr marL="457200" lvl="0" indent="0" algn="l" rtl="0">
              <a:spcBef>
                <a:spcPts val="0"/>
              </a:spcBef>
              <a:spcAft>
                <a:spcPts val="0"/>
              </a:spcAft>
              <a:buNone/>
            </a:pPr>
            <a:endParaRPr sz="15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1"/>
          <p:cNvSpPr txBox="1">
            <a:spLocks noGrp="1"/>
          </p:cNvSpPr>
          <p:nvPr>
            <p:ph type="title"/>
          </p:nvPr>
        </p:nvSpPr>
        <p:spPr>
          <a:xfrm>
            <a:off x="352649" y="1548625"/>
            <a:ext cx="8751570" cy="70405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200">
                <a:highlight>
                  <a:srgbClr val="FFC627"/>
                </a:highlight>
                <a:latin typeface="Calibri"/>
                <a:ea typeface="Calibri"/>
                <a:cs typeface="Calibri"/>
                <a:sym typeface="Calibri"/>
              </a:rPr>
              <a:t>Thank you!</a:t>
            </a:r>
            <a:br>
              <a:rPr lang="en-US" sz="3200">
                <a:highlight>
                  <a:srgbClr val="FFC627"/>
                </a:highlight>
                <a:latin typeface="Calibri"/>
                <a:ea typeface="Calibri"/>
                <a:cs typeface="Calibri"/>
                <a:sym typeface="Calibri"/>
              </a:rPr>
            </a:br>
            <a:br>
              <a:rPr lang="en-US" sz="3200">
                <a:highlight>
                  <a:srgbClr val="FFC627"/>
                </a:highlight>
                <a:latin typeface="Calibri"/>
                <a:ea typeface="Calibri"/>
                <a:cs typeface="Calibri"/>
                <a:sym typeface="Calibri"/>
              </a:rPr>
            </a:br>
            <a:endParaRPr sz="3200">
              <a:highlight>
                <a:srgbClr val="FFC627"/>
              </a:highlight>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txBox="1">
            <a:spLocks noGrp="1"/>
          </p:cNvSpPr>
          <p:nvPr>
            <p:ph type="title"/>
          </p:nvPr>
        </p:nvSpPr>
        <p:spPr>
          <a:xfrm>
            <a:off x="234315" y="273844"/>
            <a:ext cx="8675370" cy="46910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a:highlight>
                  <a:schemeClr val="accent1"/>
                </a:highlight>
                <a:latin typeface="Arial"/>
                <a:ea typeface="Arial"/>
                <a:cs typeface="Arial"/>
                <a:sym typeface="Arial"/>
              </a:rPr>
              <a:t>Agenda</a:t>
            </a:r>
            <a:endParaRPr sz="3000">
              <a:highlight>
                <a:schemeClr val="accent1"/>
              </a:highlight>
              <a:latin typeface="Arial"/>
              <a:ea typeface="Arial"/>
              <a:cs typeface="Arial"/>
              <a:sym typeface="Arial"/>
            </a:endParaRPr>
          </a:p>
        </p:txBody>
      </p:sp>
      <p:sp>
        <p:nvSpPr>
          <p:cNvPr id="99" name="Google Shape;99;p2"/>
          <p:cNvSpPr txBox="1"/>
          <p:nvPr/>
        </p:nvSpPr>
        <p:spPr>
          <a:xfrm>
            <a:off x="387350" y="1181100"/>
            <a:ext cx="3879900" cy="2277900"/>
          </a:xfrm>
          <a:prstGeom prst="rect">
            <a:avLst/>
          </a:prstGeom>
          <a:noFill/>
          <a:ln>
            <a:noFill/>
          </a:ln>
        </p:spPr>
        <p:txBody>
          <a:bodyPr spcFirstLastPara="1" wrap="square" lIns="91425" tIns="45700" rIns="91425" bIns="45700" anchor="t" anchorCtr="0">
            <a:spAutoFit/>
          </a:bodyPr>
          <a:lstStyle/>
          <a:p>
            <a:pPr marL="457200" marR="0" lvl="0" indent="-330200" algn="l" rtl="0">
              <a:lnSpc>
                <a:spcPct val="100000"/>
              </a:lnSpc>
              <a:spcBef>
                <a:spcPts val="0"/>
              </a:spcBef>
              <a:spcAft>
                <a:spcPts val="0"/>
              </a:spcAft>
              <a:buSzPts val="1600"/>
              <a:buChar char="●"/>
            </a:pPr>
            <a:r>
              <a:rPr lang="en-US" sz="1600" b="1"/>
              <a:t>Introduction</a:t>
            </a:r>
            <a:endParaRPr sz="1600" b="1"/>
          </a:p>
          <a:p>
            <a:pPr marL="457200" marR="0" lvl="0" indent="-330200" algn="l" rtl="0">
              <a:lnSpc>
                <a:spcPct val="100000"/>
              </a:lnSpc>
              <a:spcBef>
                <a:spcPts val="0"/>
              </a:spcBef>
              <a:spcAft>
                <a:spcPts val="0"/>
              </a:spcAft>
              <a:buSzPts val="1600"/>
              <a:buChar char="●"/>
            </a:pPr>
            <a:r>
              <a:rPr lang="en-US" sz="1600" b="1"/>
              <a:t>Literature Review</a:t>
            </a:r>
            <a:endParaRPr sz="1600" b="1"/>
          </a:p>
          <a:p>
            <a:pPr marL="457200" marR="0" lvl="0" indent="-330200" algn="l" rtl="0">
              <a:lnSpc>
                <a:spcPct val="100000"/>
              </a:lnSpc>
              <a:spcBef>
                <a:spcPts val="0"/>
              </a:spcBef>
              <a:spcAft>
                <a:spcPts val="0"/>
              </a:spcAft>
              <a:buSzPts val="1600"/>
              <a:buChar char="●"/>
            </a:pPr>
            <a:r>
              <a:rPr lang="en-US" sz="1600" b="1"/>
              <a:t>Background</a:t>
            </a:r>
            <a:endParaRPr sz="1600" b="1"/>
          </a:p>
          <a:p>
            <a:pPr marL="457200" marR="0" lvl="0" indent="-330200" algn="l" rtl="0">
              <a:lnSpc>
                <a:spcPct val="100000"/>
              </a:lnSpc>
              <a:spcBef>
                <a:spcPts val="0"/>
              </a:spcBef>
              <a:spcAft>
                <a:spcPts val="0"/>
              </a:spcAft>
              <a:buSzPts val="1600"/>
              <a:buChar char="●"/>
            </a:pPr>
            <a:r>
              <a:rPr lang="en-US" sz="1600" b="1"/>
              <a:t>Models</a:t>
            </a:r>
            <a:endParaRPr sz="1600" b="1"/>
          </a:p>
          <a:p>
            <a:pPr marL="457200" marR="0" lvl="0" indent="-330200" algn="l" rtl="0">
              <a:lnSpc>
                <a:spcPct val="100000"/>
              </a:lnSpc>
              <a:spcBef>
                <a:spcPts val="0"/>
              </a:spcBef>
              <a:spcAft>
                <a:spcPts val="0"/>
              </a:spcAft>
              <a:buSzPts val="1600"/>
              <a:buChar char="●"/>
            </a:pPr>
            <a:r>
              <a:rPr lang="en-US" sz="1600" b="1"/>
              <a:t>Data Description </a:t>
            </a:r>
            <a:endParaRPr sz="1600" b="1"/>
          </a:p>
          <a:p>
            <a:pPr marL="457200" marR="0" lvl="0" indent="-330200" algn="l" rtl="0">
              <a:lnSpc>
                <a:spcPct val="100000"/>
              </a:lnSpc>
              <a:spcBef>
                <a:spcPts val="0"/>
              </a:spcBef>
              <a:spcAft>
                <a:spcPts val="0"/>
              </a:spcAft>
              <a:buSzPts val="1600"/>
              <a:buChar char="●"/>
            </a:pPr>
            <a:r>
              <a:rPr lang="en-US" sz="1600" b="1"/>
              <a:t>Results</a:t>
            </a:r>
            <a:endParaRPr sz="1600" b="1"/>
          </a:p>
          <a:p>
            <a:pPr marL="457200" marR="0" lvl="0" indent="-330200" algn="l" rtl="0">
              <a:lnSpc>
                <a:spcPct val="100000"/>
              </a:lnSpc>
              <a:spcBef>
                <a:spcPts val="0"/>
              </a:spcBef>
              <a:spcAft>
                <a:spcPts val="0"/>
              </a:spcAft>
              <a:buSzPts val="1600"/>
              <a:buChar char="●"/>
            </a:pPr>
            <a:r>
              <a:rPr lang="en-US" sz="1600" b="1"/>
              <a:t>Conclusion and Future Work</a:t>
            </a:r>
            <a:endParaRPr sz="1600" b="1"/>
          </a:p>
          <a:p>
            <a:pPr marL="457200" marR="0" lvl="0" indent="0" algn="l" rtl="0">
              <a:lnSpc>
                <a:spcPct val="100000"/>
              </a:lnSpc>
              <a:spcBef>
                <a:spcPts val="0"/>
              </a:spcBef>
              <a:spcAft>
                <a:spcPts val="0"/>
              </a:spcAft>
              <a:buNone/>
            </a:pPr>
            <a:endParaRPr sz="1600" b="1"/>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p:txBody>
      </p:sp>
      <p:sp>
        <p:nvSpPr>
          <p:cNvPr id="100" name="Google Shape;100;p2"/>
          <p:cNvSpPr txBox="1">
            <a:spLocks noGrp="1"/>
          </p:cNvSpPr>
          <p:nvPr>
            <p:ph type="sldNum" idx="12"/>
          </p:nvPr>
        </p:nvSpPr>
        <p:spPr>
          <a:xfrm>
            <a:off x="8877025" y="4882800"/>
            <a:ext cx="247200" cy="260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a:spLocks noGrp="1"/>
          </p:cNvSpPr>
          <p:nvPr>
            <p:ph type="title"/>
          </p:nvPr>
        </p:nvSpPr>
        <p:spPr>
          <a:xfrm>
            <a:off x="234315" y="273844"/>
            <a:ext cx="8751570" cy="70405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200">
                <a:highlight>
                  <a:srgbClr val="FFC627"/>
                </a:highlight>
                <a:latin typeface="Calibri"/>
                <a:ea typeface="Calibri"/>
                <a:cs typeface="Calibri"/>
                <a:sym typeface="Calibri"/>
              </a:rPr>
              <a:t>Introduction</a:t>
            </a:r>
            <a:br>
              <a:rPr lang="en-US" sz="3200">
                <a:highlight>
                  <a:srgbClr val="FFC627"/>
                </a:highlight>
                <a:latin typeface="Calibri"/>
                <a:ea typeface="Calibri"/>
                <a:cs typeface="Calibri"/>
                <a:sym typeface="Calibri"/>
              </a:rPr>
            </a:br>
            <a:br>
              <a:rPr lang="en-US" sz="3200">
                <a:highlight>
                  <a:srgbClr val="FFC627"/>
                </a:highlight>
                <a:latin typeface="Calibri"/>
                <a:ea typeface="Calibri"/>
                <a:cs typeface="Calibri"/>
                <a:sym typeface="Calibri"/>
              </a:rPr>
            </a:br>
            <a:endParaRPr sz="3200">
              <a:highlight>
                <a:srgbClr val="FFC627"/>
              </a:highlight>
              <a:latin typeface="Calibri"/>
              <a:ea typeface="Calibri"/>
              <a:cs typeface="Calibri"/>
              <a:sym typeface="Calibri"/>
            </a:endParaRPr>
          </a:p>
        </p:txBody>
      </p:sp>
      <p:sp>
        <p:nvSpPr>
          <p:cNvPr id="107" name="Google Shape;107;p3"/>
          <p:cNvSpPr txBox="1"/>
          <p:nvPr/>
        </p:nvSpPr>
        <p:spPr>
          <a:xfrm>
            <a:off x="432246" y="1166785"/>
            <a:ext cx="6676800" cy="1616100"/>
          </a:xfrm>
          <a:prstGeom prst="rect">
            <a:avLst/>
          </a:prstGeom>
          <a:noFill/>
          <a:ln>
            <a:noFill/>
          </a:ln>
        </p:spPr>
        <p:txBody>
          <a:bodyPr spcFirstLastPara="1" wrap="square" lIns="91425" tIns="45700" rIns="91425" bIns="45700" anchor="t" anchorCtr="0">
            <a:spAutoFit/>
          </a:bodyPr>
          <a:lstStyle/>
          <a:p>
            <a:pPr marL="457200" marR="0" lvl="0" indent="-317500" algn="l" rtl="0">
              <a:lnSpc>
                <a:spcPct val="100000"/>
              </a:lnSpc>
              <a:spcBef>
                <a:spcPts val="0"/>
              </a:spcBef>
              <a:spcAft>
                <a:spcPts val="0"/>
              </a:spcAft>
              <a:buSzPts val="1400"/>
              <a:buChar char="●"/>
            </a:pPr>
            <a:r>
              <a:rPr lang="en-US" b="1"/>
              <a:t>Text-to-Image generation</a:t>
            </a:r>
            <a:endParaRPr b="1"/>
          </a:p>
          <a:p>
            <a:pPr marL="914400" marR="0" lvl="0" indent="0" algn="l" rtl="0">
              <a:lnSpc>
                <a:spcPct val="100000"/>
              </a:lnSpc>
              <a:spcBef>
                <a:spcPts val="0"/>
              </a:spcBef>
              <a:spcAft>
                <a:spcPts val="0"/>
              </a:spcAft>
              <a:buNone/>
            </a:pPr>
            <a:endParaRPr b="1"/>
          </a:p>
          <a:p>
            <a:pPr marL="0" marR="0" lvl="0" indent="0" algn="l" rtl="0">
              <a:lnSpc>
                <a:spcPct val="100000"/>
              </a:lnSpc>
              <a:spcBef>
                <a:spcPts val="0"/>
              </a:spcBef>
              <a:spcAft>
                <a:spcPts val="0"/>
              </a:spcAft>
              <a:buNone/>
            </a:pPr>
            <a:r>
              <a:rPr lang="en-US" sz="1200">
                <a:solidFill>
                  <a:srgbClr val="212529"/>
                </a:solidFill>
                <a:highlight>
                  <a:srgbClr val="FFFFFF"/>
                </a:highlight>
              </a:rPr>
              <a:t>A  task in computer vision and natural language processing where the goal is to generate an image that corresponds to a given textual description. This involves converting the text input into a meaningful representation, such as a feature vector, and then using this representation to generate an image that matches the description.</a:t>
            </a:r>
            <a:endParaRPr b="1"/>
          </a:p>
          <a:p>
            <a:pPr marL="0" marR="0" lvl="0" indent="0" algn="l" rtl="0">
              <a:lnSpc>
                <a:spcPct val="100000"/>
              </a:lnSpc>
              <a:spcBef>
                <a:spcPts val="0"/>
              </a:spcBef>
              <a:spcAft>
                <a:spcPts val="0"/>
              </a:spcAft>
              <a:buNone/>
            </a:pPr>
            <a:endParaRPr sz="900" b="1"/>
          </a:p>
          <a:p>
            <a:pPr marL="457200" marR="0" lvl="0" indent="0" algn="l" rtl="0">
              <a:lnSpc>
                <a:spcPct val="100000"/>
              </a:lnSpc>
              <a:spcBef>
                <a:spcPts val="0"/>
              </a:spcBef>
              <a:spcAft>
                <a:spcPts val="0"/>
              </a:spcAft>
              <a:buNone/>
            </a:pPr>
            <a:endParaRPr b="1"/>
          </a:p>
        </p:txBody>
      </p:sp>
      <p:sp>
        <p:nvSpPr>
          <p:cNvPr id="108" name="Google Shape;108;p3"/>
          <p:cNvSpPr txBox="1"/>
          <p:nvPr/>
        </p:nvSpPr>
        <p:spPr>
          <a:xfrm>
            <a:off x="1138750" y="3377675"/>
            <a:ext cx="5916300" cy="523200"/>
          </a:xfrm>
          <a:prstGeom prst="rect">
            <a:avLst/>
          </a:prstGeom>
          <a:noFill/>
          <a:ln>
            <a:noFill/>
          </a:ln>
        </p:spPr>
        <p:txBody>
          <a:bodyPr spcFirstLastPara="1" wrap="square" lIns="91425" tIns="45700" rIns="91425" bIns="45700" anchor="t" anchorCtr="0">
            <a:spAutoFit/>
          </a:bodyPr>
          <a:lstStyle/>
          <a:p>
            <a:pPr marL="285750" marR="0" lvl="0" indent="-196850" algn="l" rtl="0">
              <a:lnSpc>
                <a:spcPct val="100000"/>
              </a:lnSpc>
              <a:spcBef>
                <a:spcPts val="0"/>
              </a:spcBef>
              <a:spcAft>
                <a:spcPts val="0"/>
              </a:spcAft>
              <a:buClr>
                <a:srgbClr val="000000"/>
              </a:buClr>
              <a:buSzPts val="1400"/>
              <a:buFont typeface="Courier New"/>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Courier New"/>
              <a:buNone/>
            </a:pPr>
            <a:endParaRPr sz="1400" b="0" i="0" u="none" strike="noStrike" cap="none">
              <a:solidFill>
                <a:srgbClr val="000000"/>
              </a:solidFill>
              <a:latin typeface="Arial"/>
              <a:ea typeface="Arial"/>
              <a:cs typeface="Arial"/>
              <a:sym typeface="Arial"/>
            </a:endParaRPr>
          </a:p>
        </p:txBody>
      </p:sp>
      <p:sp>
        <p:nvSpPr>
          <p:cNvPr id="109" name="Google Shape;109;p3"/>
          <p:cNvSpPr txBox="1"/>
          <p:nvPr/>
        </p:nvSpPr>
        <p:spPr>
          <a:xfrm>
            <a:off x="217050" y="2719550"/>
            <a:ext cx="8709900" cy="5232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highlight>
                  <a:srgbClr val="FFC627"/>
                </a:highlight>
              </a:rPr>
              <a:t>Objective</a:t>
            </a:r>
            <a:endParaRPr sz="3000" b="1">
              <a:highlight>
                <a:srgbClr val="FFC627"/>
              </a:highlight>
            </a:endParaRPr>
          </a:p>
          <a:p>
            <a:pPr marL="0" lvl="0" indent="0" algn="l" rtl="0">
              <a:spcBef>
                <a:spcPts val="0"/>
              </a:spcBef>
              <a:spcAft>
                <a:spcPts val="0"/>
              </a:spcAft>
              <a:buNone/>
            </a:pPr>
            <a:endParaRPr sz="1800" b="1">
              <a:highlight>
                <a:srgbClr val="FFC627"/>
              </a:highlight>
            </a:endParaRPr>
          </a:p>
        </p:txBody>
      </p:sp>
      <p:sp>
        <p:nvSpPr>
          <p:cNvPr id="110" name="Google Shape;110;p3"/>
          <p:cNvSpPr txBox="1"/>
          <p:nvPr/>
        </p:nvSpPr>
        <p:spPr>
          <a:xfrm>
            <a:off x="432250" y="3417825"/>
            <a:ext cx="7587900" cy="5232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t>Comparative analysis of models for text-to-image generation</a:t>
            </a:r>
            <a:endParaRPr sz="1200"/>
          </a:p>
        </p:txBody>
      </p:sp>
      <p:sp>
        <p:nvSpPr>
          <p:cNvPr id="111" name="Google Shape;111;p3"/>
          <p:cNvSpPr txBox="1">
            <a:spLocks noGrp="1"/>
          </p:cNvSpPr>
          <p:nvPr>
            <p:ph type="sldNum" idx="12"/>
          </p:nvPr>
        </p:nvSpPr>
        <p:spPr>
          <a:xfrm>
            <a:off x="8884675" y="4894050"/>
            <a:ext cx="234300" cy="228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2cabd19459e_0_7"/>
          <p:cNvSpPr txBox="1">
            <a:spLocks noGrp="1"/>
          </p:cNvSpPr>
          <p:nvPr>
            <p:ph type="title"/>
          </p:nvPr>
        </p:nvSpPr>
        <p:spPr>
          <a:xfrm>
            <a:off x="242890" y="76019"/>
            <a:ext cx="8751600" cy="70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200">
                <a:highlight>
                  <a:srgbClr val="FFC627"/>
                </a:highlight>
                <a:latin typeface="Calibri"/>
                <a:ea typeface="Calibri"/>
                <a:cs typeface="Calibri"/>
                <a:sym typeface="Calibri"/>
              </a:rPr>
              <a:t>Literature Review</a:t>
            </a:r>
            <a:br>
              <a:rPr lang="en-US" sz="3200">
                <a:highlight>
                  <a:srgbClr val="FFC627"/>
                </a:highlight>
                <a:latin typeface="Calibri"/>
                <a:ea typeface="Calibri"/>
                <a:cs typeface="Calibri"/>
                <a:sym typeface="Calibri"/>
              </a:rPr>
            </a:br>
            <a:br>
              <a:rPr lang="en-US" sz="3200">
                <a:highlight>
                  <a:srgbClr val="FFC627"/>
                </a:highlight>
                <a:latin typeface="Calibri"/>
                <a:ea typeface="Calibri"/>
                <a:cs typeface="Calibri"/>
                <a:sym typeface="Calibri"/>
              </a:rPr>
            </a:br>
            <a:endParaRPr sz="3200">
              <a:highlight>
                <a:srgbClr val="FFC627"/>
              </a:highlight>
              <a:latin typeface="Calibri"/>
              <a:ea typeface="Calibri"/>
              <a:cs typeface="Calibri"/>
              <a:sym typeface="Calibri"/>
            </a:endParaRPr>
          </a:p>
        </p:txBody>
      </p:sp>
      <p:sp>
        <p:nvSpPr>
          <p:cNvPr id="118" name="Google Shape;118;g2cabd19459e_0_7"/>
          <p:cNvSpPr txBox="1"/>
          <p:nvPr/>
        </p:nvSpPr>
        <p:spPr>
          <a:xfrm>
            <a:off x="707571" y="1179285"/>
            <a:ext cx="6676800" cy="307800"/>
          </a:xfrm>
          <a:prstGeom prst="rect">
            <a:avLst/>
          </a:prstGeom>
          <a:noFill/>
          <a:ln>
            <a:noFill/>
          </a:ln>
        </p:spPr>
        <p:txBody>
          <a:bodyPr spcFirstLastPara="1" wrap="square" lIns="91425" tIns="45700" rIns="91425" bIns="45700" anchor="t" anchorCtr="0">
            <a:spAutoFit/>
          </a:bodyPr>
          <a:lstStyle/>
          <a:p>
            <a:pPr marL="457200" marR="0" lvl="0" indent="0" algn="l" rtl="0">
              <a:lnSpc>
                <a:spcPct val="100000"/>
              </a:lnSpc>
              <a:spcBef>
                <a:spcPts val="0"/>
              </a:spcBef>
              <a:spcAft>
                <a:spcPts val="0"/>
              </a:spcAft>
              <a:buNone/>
            </a:pPr>
            <a:endParaRPr/>
          </a:p>
        </p:txBody>
      </p:sp>
      <p:sp>
        <p:nvSpPr>
          <p:cNvPr id="119" name="Google Shape;119;g2cabd19459e_0_7"/>
          <p:cNvSpPr txBox="1"/>
          <p:nvPr/>
        </p:nvSpPr>
        <p:spPr>
          <a:xfrm>
            <a:off x="1138749" y="1763299"/>
            <a:ext cx="4561200" cy="523200"/>
          </a:xfrm>
          <a:prstGeom prst="rect">
            <a:avLst/>
          </a:prstGeom>
          <a:noFill/>
          <a:ln>
            <a:noFill/>
          </a:ln>
        </p:spPr>
        <p:txBody>
          <a:bodyPr spcFirstLastPara="1" wrap="square" lIns="91425" tIns="45700" rIns="91425" bIns="45700" anchor="t" anchorCtr="0">
            <a:spAutoFit/>
          </a:bodyPr>
          <a:lstStyle/>
          <a:p>
            <a:pPr marL="285750" marR="0" lvl="0" indent="-196850" algn="l" rtl="0">
              <a:lnSpc>
                <a:spcPct val="100000"/>
              </a:lnSpc>
              <a:spcBef>
                <a:spcPts val="0"/>
              </a:spcBef>
              <a:spcAft>
                <a:spcPts val="0"/>
              </a:spcAft>
              <a:buClr>
                <a:srgbClr val="000000"/>
              </a:buClr>
              <a:buSzPts val="1400"/>
              <a:buFont typeface="Courier New"/>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Courier New"/>
              <a:buNone/>
            </a:pPr>
            <a:endParaRPr sz="1400" b="0" i="0" u="none" strike="noStrike" cap="none">
              <a:solidFill>
                <a:srgbClr val="000000"/>
              </a:solidFill>
              <a:latin typeface="Arial"/>
              <a:ea typeface="Arial"/>
              <a:cs typeface="Arial"/>
              <a:sym typeface="Arial"/>
            </a:endParaRPr>
          </a:p>
        </p:txBody>
      </p:sp>
      <p:graphicFrame>
        <p:nvGraphicFramePr>
          <p:cNvPr id="120" name="Google Shape;120;g2cabd19459e_0_7"/>
          <p:cNvGraphicFramePr/>
          <p:nvPr/>
        </p:nvGraphicFramePr>
        <p:xfrm>
          <a:off x="74375" y="688850"/>
          <a:ext cx="8995250" cy="4327980"/>
        </p:xfrm>
        <a:graphic>
          <a:graphicData uri="http://schemas.openxmlformats.org/drawingml/2006/table">
            <a:tbl>
              <a:tblPr>
                <a:noFill/>
                <a:tableStyleId>{0E7197C5-66D7-4BD1-8370-28D23A9E002F}</a:tableStyleId>
              </a:tblPr>
              <a:tblGrid>
                <a:gridCol w="632025">
                  <a:extLst>
                    <a:ext uri="{9D8B030D-6E8A-4147-A177-3AD203B41FA5}">
                      <a16:colId xmlns:a16="http://schemas.microsoft.com/office/drawing/2014/main" val="20000"/>
                    </a:ext>
                  </a:extLst>
                </a:gridCol>
                <a:gridCol w="2795400">
                  <a:extLst>
                    <a:ext uri="{9D8B030D-6E8A-4147-A177-3AD203B41FA5}">
                      <a16:colId xmlns:a16="http://schemas.microsoft.com/office/drawing/2014/main" val="20001"/>
                    </a:ext>
                  </a:extLst>
                </a:gridCol>
                <a:gridCol w="1691375">
                  <a:extLst>
                    <a:ext uri="{9D8B030D-6E8A-4147-A177-3AD203B41FA5}">
                      <a16:colId xmlns:a16="http://schemas.microsoft.com/office/drawing/2014/main" val="20002"/>
                    </a:ext>
                  </a:extLst>
                </a:gridCol>
                <a:gridCol w="2089475">
                  <a:extLst>
                    <a:ext uri="{9D8B030D-6E8A-4147-A177-3AD203B41FA5}">
                      <a16:colId xmlns:a16="http://schemas.microsoft.com/office/drawing/2014/main" val="20003"/>
                    </a:ext>
                  </a:extLst>
                </a:gridCol>
                <a:gridCol w="1786975">
                  <a:extLst>
                    <a:ext uri="{9D8B030D-6E8A-4147-A177-3AD203B41FA5}">
                      <a16:colId xmlns:a16="http://schemas.microsoft.com/office/drawing/2014/main" val="20004"/>
                    </a:ext>
                  </a:extLst>
                </a:gridCol>
              </a:tblGrid>
              <a:tr h="361300">
                <a:tc>
                  <a:txBody>
                    <a:bodyPr/>
                    <a:lstStyle/>
                    <a:p>
                      <a:pPr marL="0" lvl="0" indent="0" algn="l" rtl="0">
                        <a:spcBef>
                          <a:spcPts val="0"/>
                        </a:spcBef>
                        <a:spcAft>
                          <a:spcPts val="0"/>
                        </a:spcAft>
                        <a:buNone/>
                      </a:pPr>
                      <a:r>
                        <a:rPr lang="en-US" sz="1200"/>
                        <a:t>S. No</a:t>
                      </a:r>
                      <a:endParaRPr sz="1200"/>
                    </a:p>
                  </a:txBody>
                  <a:tcPr marL="91425" marR="91425" marT="91425" marB="91425"/>
                </a:tc>
                <a:tc>
                  <a:txBody>
                    <a:bodyPr/>
                    <a:lstStyle/>
                    <a:p>
                      <a:pPr marL="0" lvl="0" indent="0" algn="l" rtl="0">
                        <a:spcBef>
                          <a:spcPts val="0"/>
                        </a:spcBef>
                        <a:spcAft>
                          <a:spcPts val="0"/>
                        </a:spcAft>
                        <a:buNone/>
                      </a:pPr>
                      <a:r>
                        <a:rPr lang="en-US" sz="1200"/>
                        <a:t>Paper Name</a:t>
                      </a:r>
                      <a:endParaRPr sz="1200"/>
                    </a:p>
                  </a:txBody>
                  <a:tcPr marL="91425" marR="91425" marT="91425" marB="91425"/>
                </a:tc>
                <a:tc>
                  <a:txBody>
                    <a:bodyPr/>
                    <a:lstStyle/>
                    <a:p>
                      <a:pPr marL="0" lvl="0" indent="0" algn="l" rtl="0">
                        <a:spcBef>
                          <a:spcPts val="0"/>
                        </a:spcBef>
                        <a:spcAft>
                          <a:spcPts val="0"/>
                        </a:spcAft>
                        <a:buNone/>
                      </a:pPr>
                      <a:r>
                        <a:rPr lang="en-US" sz="1200"/>
                        <a:t>Summary</a:t>
                      </a:r>
                      <a:endParaRPr sz="1200"/>
                    </a:p>
                  </a:txBody>
                  <a:tcPr marL="91425" marR="91425" marT="91425" marB="91425"/>
                </a:tc>
                <a:tc>
                  <a:txBody>
                    <a:bodyPr/>
                    <a:lstStyle/>
                    <a:p>
                      <a:pPr marL="0" lvl="0" indent="0" algn="l" rtl="0">
                        <a:spcBef>
                          <a:spcPts val="0"/>
                        </a:spcBef>
                        <a:spcAft>
                          <a:spcPts val="0"/>
                        </a:spcAft>
                        <a:buNone/>
                      </a:pPr>
                      <a:r>
                        <a:rPr lang="en-US" sz="1200"/>
                        <a:t>Strength </a:t>
                      </a:r>
                      <a:endParaRPr sz="1200"/>
                    </a:p>
                  </a:txBody>
                  <a:tcPr marL="91425" marR="91425" marT="91425" marB="91425"/>
                </a:tc>
                <a:tc>
                  <a:txBody>
                    <a:bodyPr/>
                    <a:lstStyle/>
                    <a:p>
                      <a:pPr marL="0" lvl="0" indent="0" algn="l" rtl="0">
                        <a:spcBef>
                          <a:spcPts val="0"/>
                        </a:spcBef>
                        <a:spcAft>
                          <a:spcPts val="0"/>
                        </a:spcAft>
                        <a:buNone/>
                      </a:pPr>
                      <a:r>
                        <a:rPr lang="en-US" sz="1200"/>
                        <a:t>Weakness</a:t>
                      </a:r>
                      <a:endParaRPr sz="1200"/>
                    </a:p>
                  </a:txBody>
                  <a:tcPr marL="91425" marR="91425" marT="91425" marB="91425"/>
                </a:tc>
                <a:extLst>
                  <a:ext uri="{0D108BD9-81ED-4DB2-BD59-A6C34878D82A}">
                    <a16:rowId xmlns:a16="http://schemas.microsoft.com/office/drawing/2014/main" val="10000"/>
                  </a:ext>
                </a:extLst>
              </a:tr>
              <a:tr h="632275">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spcBef>
                          <a:spcPts val="0"/>
                        </a:spcBef>
                        <a:spcAft>
                          <a:spcPts val="0"/>
                        </a:spcAft>
                        <a:buNone/>
                      </a:pPr>
                      <a:r>
                        <a:rPr lang="en-US" sz="1000"/>
                        <a:t>Hierarchical Text-Conditional Image Generation with CLIP Latents. </a:t>
                      </a:r>
                      <a:endParaRPr sz="1000"/>
                    </a:p>
                  </a:txBody>
                  <a:tcPr marL="91425" marR="91425" marT="91425" marB="91425"/>
                </a:tc>
                <a:tc>
                  <a:txBody>
                    <a:bodyPr/>
                    <a:lstStyle/>
                    <a:p>
                      <a:pPr marL="0" lvl="0" indent="0" algn="l" rtl="0">
                        <a:spcBef>
                          <a:spcPts val="0"/>
                        </a:spcBef>
                        <a:spcAft>
                          <a:spcPts val="0"/>
                        </a:spcAft>
                        <a:buNone/>
                      </a:pPr>
                      <a:r>
                        <a:rPr lang="en-US" sz="1000"/>
                        <a:t>Method for deploying diffusion models on mobile devices.</a:t>
                      </a:r>
                      <a:endParaRPr sz="1000"/>
                    </a:p>
                  </a:txBody>
                  <a:tcPr marL="91425" marR="91425" marT="91425" marB="91425"/>
                </a:tc>
                <a:tc>
                  <a:txBody>
                    <a:bodyPr/>
                    <a:lstStyle/>
                    <a:p>
                      <a:pPr marL="0" lvl="0" indent="0" algn="l" rtl="0">
                        <a:spcBef>
                          <a:spcPts val="0"/>
                        </a:spcBef>
                        <a:spcAft>
                          <a:spcPts val="0"/>
                        </a:spcAft>
                        <a:buNone/>
                      </a:pPr>
                      <a:r>
                        <a:rPr lang="en-US" sz="1000"/>
                        <a:t>Achieves a significant reduction in inference time</a:t>
                      </a:r>
                      <a:endParaRPr sz="1000"/>
                    </a:p>
                  </a:txBody>
                  <a:tcPr marL="91425" marR="91425" marT="91425" marB="91425"/>
                </a:tc>
                <a:tc>
                  <a:txBody>
                    <a:bodyPr/>
                    <a:lstStyle/>
                    <a:p>
                      <a:pPr marL="0" lvl="0" indent="0" algn="l" rtl="0">
                        <a:spcBef>
                          <a:spcPts val="0"/>
                        </a:spcBef>
                        <a:spcAft>
                          <a:spcPts val="0"/>
                        </a:spcAft>
                        <a:buNone/>
                      </a:pPr>
                      <a:r>
                        <a:rPr lang="en-US" sz="1000"/>
                        <a:t>Worse at binding attributes to objects compared to other similar models.</a:t>
                      </a:r>
                      <a:endParaRPr sz="1000"/>
                    </a:p>
                  </a:txBody>
                  <a:tcPr marL="91425" marR="91425" marT="91425" marB="91425"/>
                </a:tc>
                <a:extLst>
                  <a:ext uri="{0D108BD9-81ED-4DB2-BD59-A6C34878D82A}">
                    <a16:rowId xmlns:a16="http://schemas.microsoft.com/office/drawing/2014/main" val="10001"/>
                  </a:ext>
                </a:extLst>
              </a:tr>
              <a:tr h="782825">
                <a:tc>
                  <a:txBody>
                    <a:bodyPr/>
                    <a:lstStyle/>
                    <a:p>
                      <a:pPr marL="0" lvl="0" indent="0" algn="l" rtl="0">
                        <a:spcBef>
                          <a:spcPts val="0"/>
                        </a:spcBef>
                        <a:spcAft>
                          <a:spcPts val="0"/>
                        </a:spcAft>
                        <a:buNone/>
                      </a:pPr>
                      <a:r>
                        <a:rPr lang="en-US"/>
                        <a:t>2</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000"/>
                        <a:t>SnapFusion: Text-to-Image Diffusion Model on Mobile Devices Within Two Seconds. In Proceedings of the Advances in Neural Information Processing Systems 36.</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000"/>
                        <a:t>Efficient prompt-based text-to-image generation method.</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000"/>
                        <a:t>Enhance prompt comprehension and image generation with LLM-diffusion integration.</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000"/>
                        <a:t>Parameter count may hinder deployment on edge devices.</a:t>
                      </a:r>
                      <a:endParaRPr sz="10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782825">
                <a:tc>
                  <a:txBody>
                    <a:bodyPr/>
                    <a:lstStyle/>
                    <a:p>
                      <a:pPr marL="0" lvl="0" indent="0" algn="l" rtl="0">
                        <a:spcBef>
                          <a:spcPts val="0"/>
                        </a:spcBef>
                        <a:spcAft>
                          <a:spcPts val="0"/>
                        </a:spcAft>
                        <a:buNone/>
                      </a:pPr>
                      <a:r>
                        <a:rPr lang="en-US"/>
                        <a:t>3</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000"/>
                        <a:t>LLM-Grounded Diffusion: Enhancing Prompt Understanding of Text-to-Image Diffusion Models with Large Language Models. arXiv preprint arXiv:2305.13655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000"/>
                        <a:t>Novel unsupervised method aligns text and image with LQAE.</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000"/>
                        <a:t> Facilitates few-shot learning, reducing reliance on extensive aligned data.</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000"/>
                        <a:t>Unsupervised alignment may lack human-interpretable connections.</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782825">
                <a:tc>
                  <a:txBody>
                    <a:bodyPr/>
                    <a:lstStyle/>
                    <a:p>
                      <a:pPr marL="0" lvl="0" indent="0" algn="l" rtl="0">
                        <a:spcBef>
                          <a:spcPts val="0"/>
                        </a:spcBef>
                        <a:spcAft>
                          <a:spcPts val="0"/>
                        </a:spcAft>
                        <a:buNone/>
                      </a:pPr>
                      <a:r>
                        <a:rPr lang="en-US"/>
                        <a:t>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000"/>
                        <a:t>Language Quantized Autoencoders: Towards Unsupervised Text-Image Alignment. Advances in Neural Information Processing Systems 36.</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000"/>
                        <a:t>Introduces LQAE for text-image alignment using VQ-VAE and BERT.</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000"/>
                        <a:t>Proposes text-image alignment without pre-aligned pairs, enhancing LLMs integration.</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000"/>
                        <a:t>Reliance on LLM precision can lead to ambiguous interpretations.</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933425">
                <a:tc>
                  <a:txBody>
                    <a:bodyPr/>
                    <a:lstStyle/>
                    <a:p>
                      <a:pPr marL="0" lvl="0" indent="0" algn="l" rtl="0">
                        <a:spcBef>
                          <a:spcPts val="0"/>
                        </a:spcBef>
                        <a:spcAft>
                          <a:spcPts val="0"/>
                        </a:spcAft>
                        <a:buNone/>
                      </a:pPr>
                      <a:r>
                        <a:rPr lang="en-US"/>
                        <a:t>5</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000"/>
                        <a:t>Text to Image Synthesis Using Stacked Conditional Variational Autoencoders and Conditional Generative Adversarial Networks. In Proceedings of the Science and Information Conference, 560–580. Springer, Cham.</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000"/>
                        <a:t>Suggests stacked CVAEs and CGANs for text-to-image synthesis.</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000"/>
                        <a:t>Leverages the advantages of Both CVAEs and CGANs.</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000"/>
                        <a:t>Struggles with images featuring multiple objects or complex backgrounds</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2cabd19459e_0_14"/>
          <p:cNvSpPr txBox="1">
            <a:spLocks noGrp="1"/>
          </p:cNvSpPr>
          <p:nvPr>
            <p:ph type="title"/>
          </p:nvPr>
        </p:nvSpPr>
        <p:spPr>
          <a:xfrm>
            <a:off x="225965" y="248819"/>
            <a:ext cx="8751600" cy="70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200">
                <a:highlight>
                  <a:srgbClr val="FFC627"/>
                </a:highlight>
                <a:latin typeface="Calibri"/>
                <a:ea typeface="Calibri"/>
                <a:cs typeface="Calibri"/>
                <a:sym typeface="Calibri"/>
              </a:rPr>
              <a:t>Background</a:t>
            </a:r>
            <a:br>
              <a:rPr lang="en-US" sz="3200">
                <a:highlight>
                  <a:srgbClr val="FFC627"/>
                </a:highlight>
                <a:latin typeface="Calibri"/>
                <a:ea typeface="Calibri"/>
                <a:cs typeface="Calibri"/>
                <a:sym typeface="Calibri"/>
              </a:rPr>
            </a:br>
            <a:br>
              <a:rPr lang="en-US" sz="3200">
                <a:highlight>
                  <a:srgbClr val="FFC627"/>
                </a:highlight>
                <a:latin typeface="Calibri"/>
                <a:ea typeface="Calibri"/>
                <a:cs typeface="Calibri"/>
                <a:sym typeface="Calibri"/>
              </a:rPr>
            </a:br>
            <a:endParaRPr sz="3200">
              <a:highlight>
                <a:srgbClr val="FFC627"/>
              </a:highlight>
              <a:latin typeface="Calibri"/>
              <a:ea typeface="Calibri"/>
              <a:cs typeface="Calibri"/>
              <a:sym typeface="Calibri"/>
            </a:endParaRPr>
          </a:p>
        </p:txBody>
      </p:sp>
      <p:sp>
        <p:nvSpPr>
          <p:cNvPr id="127" name="Google Shape;127;g2cabd19459e_0_14"/>
          <p:cNvSpPr txBox="1"/>
          <p:nvPr/>
        </p:nvSpPr>
        <p:spPr>
          <a:xfrm>
            <a:off x="1138749" y="1763299"/>
            <a:ext cx="4561200" cy="523200"/>
          </a:xfrm>
          <a:prstGeom prst="rect">
            <a:avLst/>
          </a:prstGeom>
          <a:noFill/>
          <a:ln>
            <a:noFill/>
          </a:ln>
        </p:spPr>
        <p:txBody>
          <a:bodyPr spcFirstLastPara="1" wrap="square" lIns="91425" tIns="45700" rIns="91425" bIns="45700" anchor="t" anchorCtr="0">
            <a:spAutoFit/>
          </a:bodyPr>
          <a:lstStyle/>
          <a:p>
            <a:pPr marL="285750" marR="0" lvl="0" indent="-196850" algn="l" rtl="0">
              <a:lnSpc>
                <a:spcPct val="100000"/>
              </a:lnSpc>
              <a:spcBef>
                <a:spcPts val="0"/>
              </a:spcBef>
              <a:spcAft>
                <a:spcPts val="0"/>
              </a:spcAft>
              <a:buClr>
                <a:srgbClr val="000000"/>
              </a:buClr>
              <a:buSzPts val="1400"/>
              <a:buFont typeface="Courier New"/>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Courier New"/>
              <a:buNone/>
            </a:pPr>
            <a:endParaRPr sz="1400" b="0" i="0" u="none" strike="noStrike" cap="none">
              <a:solidFill>
                <a:srgbClr val="000000"/>
              </a:solidFill>
              <a:latin typeface="Arial"/>
              <a:ea typeface="Arial"/>
              <a:cs typeface="Arial"/>
              <a:sym typeface="Arial"/>
            </a:endParaRPr>
          </a:p>
        </p:txBody>
      </p:sp>
      <p:sp>
        <p:nvSpPr>
          <p:cNvPr id="128" name="Google Shape;128;g2cabd19459e_0_14"/>
          <p:cNvSpPr txBox="1"/>
          <p:nvPr/>
        </p:nvSpPr>
        <p:spPr>
          <a:xfrm>
            <a:off x="176300" y="1056675"/>
            <a:ext cx="4269300" cy="4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500" b="1"/>
              <a:t>Generative Adversarial Networks (GANs)</a:t>
            </a:r>
            <a:endParaRPr sz="1500" b="1"/>
          </a:p>
        </p:txBody>
      </p:sp>
      <p:sp>
        <p:nvSpPr>
          <p:cNvPr id="129" name="Google Shape;129;g2cabd19459e_0_14"/>
          <p:cNvSpPr txBox="1"/>
          <p:nvPr/>
        </p:nvSpPr>
        <p:spPr>
          <a:xfrm>
            <a:off x="3626150" y="3650525"/>
            <a:ext cx="6423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p>
        </p:txBody>
      </p:sp>
      <p:sp>
        <p:nvSpPr>
          <p:cNvPr id="130" name="Google Shape;130;g2cabd19459e_0_14"/>
          <p:cNvSpPr txBox="1"/>
          <p:nvPr/>
        </p:nvSpPr>
        <p:spPr>
          <a:xfrm>
            <a:off x="176300" y="1533850"/>
            <a:ext cx="3508500" cy="3149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150">
                <a:solidFill>
                  <a:schemeClr val="dk1"/>
                </a:solidFill>
                <a:highlight>
                  <a:srgbClr val="FFFFFF"/>
                </a:highlight>
              </a:rPr>
              <a:t>GANs are a kind generative models. In a GAN setup, two differentiable functions, represented by neural networks, are locked in a game. The two players, the generator and the discriminator, have different roles in this framework. The generator tries to produce data that come from some probability distribution. The discriminator, acts like a judge. It gets to decide if its input comes from the generator or from the true training set. Therefore: </a:t>
            </a:r>
            <a:endParaRPr sz="1150">
              <a:solidFill>
                <a:schemeClr val="dk1"/>
              </a:solidFill>
              <a:highlight>
                <a:srgbClr val="FFFFFF"/>
              </a:highlight>
            </a:endParaRPr>
          </a:p>
          <a:p>
            <a:pPr marL="457200" lvl="0" indent="-301625" algn="l" rtl="0">
              <a:lnSpc>
                <a:spcPct val="115000"/>
              </a:lnSpc>
              <a:spcBef>
                <a:spcPts val="1100"/>
              </a:spcBef>
              <a:spcAft>
                <a:spcPts val="0"/>
              </a:spcAft>
              <a:buClr>
                <a:schemeClr val="dk1"/>
              </a:buClr>
              <a:buSzPts val="1150"/>
              <a:buFont typeface="Arial"/>
              <a:buChar char="●"/>
            </a:pPr>
            <a:r>
              <a:rPr lang="en-US" sz="1150">
                <a:solidFill>
                  <a:schemeClr val="dk1"/>
                </a:solidFill>
                <a:highlight>
                  <a:srgbClr val="FFFFFF"/>
                </a:highlight>
              </a:rPr>
              <a:t>The generator trying to maximize the probability of making the discriminator mistakes its inputs as real.</a:t>
            </a:r>
            <a:endParaRPr sz="1150">
              <a:solidFill>
                <a:schemeClr val="dk1"/>
              </a:solidFill>
              <a:highlight>
                <a:srgbClr val="FFFFFF"/>
              </a:highlight>
            </a:endParaRPr>
          </a:p>
          <a:p>
            <a:pPr marL="457200" lvl="0" indent="-301625" algn="l" rtl="0">
              <a:lnSpc>
                <a:spcPct val="115000"/>
              </a:lnSpc>
              <a:spcBef>
                <a:spcPts val="0"/>
              </a:spcBef>
              <a:spcAft>
                <a:spcPts val="0"/>
              </a:spcAft>
              <a:buClr>
                <a:schemeClr val="dk1"/>
              </a:buClr>
              <a:buSzPts val="1150"/>
              <a:buFont typeface="Arial"/>
              <a:buChar char="●"/>
            </a:pPr>
            <a:r>
              <a:rPr lang="en-US" sz="1150">
                <a:solidFill>
                  <a:schemeClr val="dk1"/>
                </a:solidFill>
                <a:highlight>
                  <a:srgbClr val="FFFFFF"/>
                </a:highlight>
              </a:rPr>
              <a:t>The discriminator guiding the generator to produce more realistic images.</a:t>
            </a:r>
            <a:endParaRPr sz="1150">
              <a:solidFill>
                <a:schemeClr val="dk1"/>
              </a:solidFill>
              <a:highlight>
                <a:srgbClr val="FFFFFF"/>
              </a:highlight>
            </a:endParaRPr>
          </a:p>
        </p:txBody>
      </p:sp>
      <p:sp>
        <p:nvSpPr>
          <p:cNvPr id="131" name="Google Shape;131;g2cabd19459e_0_14"/>
          <p:cNvSpPr txBox="1">
            <a:spLocks noGrp="1"/>
          </p:cNvSpPr>
          <p:nvPr>
            <p:ph type="sldNum" idx="12"/>
          </p:nvPr>
        </p:nvSpPr>
        <p:spPr>
          <a:xfrm>
            <a:off x="8881200" y="4874400"/>
            <a:ext cx="243000" cy="269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5</a:t>
            </a:fld>
            <a:endParaRPr/>
          </a:p>
        </p:txBody>
      </p:sp>
      <p:pic>
        <p:nvPicPr>
          <p:cNvPr id="132" name="Google Shape;132;g2cabd19459e_0_14"/>
          <p:cNvPicPr preferRelativeResize="0"/>
          <p:nvPr/>
        </p:nvPicPr>
        <p:blipFill>
          <a:blip r:embed="rId3">
            <a:alphaModFix/>
          </a:blip>
          <a:stretch>
            <a:fillRect/>
          </a:stretch>
        </p:blipFill>
        <p:spPr>
          <a:xfrm>
            <a:off x="4078625" y="1828875"/>
            <a:ext cx="4898949" cy="23859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g2cbd78e9357_1_23"/>
          <p:cNvSpPr txBox="1">
            <a:spLocks noGrp="1"/>
          </p:cNvSpPr>
          <p:nvPr>
            <p:ph type="title"/>
          </p:nvPr>
        </p:nvSpPr>
        <p:spPr>
          <a:xfrm>
            <a:off x="225965" y="248819"/>
            <a:ext cx="8751600" cy="70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200">
                <a:highlight>
                  <a:srgbClr val="FFC627"/>
                </a:highlight>
                <a:latin typeface="Calibri"/>
                <a:ea typeface="Calibri"/>
                <a:cs typeface="Calibri"/>
                <a:sym typeface="Calibri"/>
              </a:rPr>
              <a:t>Background</a:t>
            </a:r>
            <a:br>
              <a:rPr lang="en-US" sz="3200">
                <a:highlight>
                  <a:srgbClr val="FFC627"/>
                </a:highlight>
                <a:latin typeface="Calibri"/>
                <a:ea typeface="Calibri"/>
                <a:cs typeface="Calibri"/>
                <a:sym typeface="Calibri"/>
              </a:rPr>
            </a:br>
            <a:br>
              <a:rPr lang="en-US" sz="3200">
                <a:highlight>
                  <a:srgbClr val="FFC627"/>
                </a:highlight>
                <a:latin typeface="Calibri"/>
                <a:ea typeface="Calibri"/>
                <a:cs typeface="Calibri"/>
                <a:sym typeface="Calibri"/>
              </a:rPr>
            </a:br>
            <a:endParaRPr sz="3200">
              <a:highlight>
                <a:srgbClr val="FFC627"/>
              </a:highlight>
              <a:latin typeface="Calibri"/>
              <a:ea typeface="Calibri"/>
              <a:cs typeface="Calibri"/>
              <a:sym typeface="Calibri"/>
            </a:endParaRPr>
          </a:p>
        </p:txBody>
      </p:sp>
      <p:sp>
        <p:nvSpPr>
          <p:cNvPr id="139" name="Google Shape;139;g2cbd78e9357_1_23"/>
          <p:cNvSpPr txBox="1"/>
          <p:nvPr/>
        </p:nvSpPr>
        <p:spPr>
          <a:xfrm>
            <a:off x="1138749" y="1763299"/>
            <a:ext cx="4561200" cy="523200"/>
          </a:xfrm>
          <a:prstGeom prst="rect">
            <a:avLst/>
          </a:prstGeom>
          <a:noFill/>
          <a:ln>
            <a:noFill/>
          </a:ln>
        </p:spPr>
        <p:txBody>
          <a:bodyPr spcFirstLastPara="1" wrap="square" lIns="91425" tIns="45700" rIns="91425" bIns="45700" anchor="t" anchorCtr="0">
            <a:spAutoFit/>
          </a:bodyPr>
          <a:lstStyle/>
          <a:p>
            <a:pPr marL="285750" marR="0" lvl="0" indent="-196850" algn="l" rtl="0">
              <a:lnSpc>
                <a:spcPct val="100000"/>
              </a:lnSpc>
              <a:spcBef>
                <a:spcPts val="0"/>
              </a:spcBef>
              <a:spcAft>
                <a:spcPts val="0"/>
              </a:spcAft>
              <a:buClr>
                <a:srgbClr val="000000"/>
              </a:buClr>
              <a:buSzPts val="1400"/>
              <a:buFont typeface="Courier New"/>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Courier New"/>
              <a:buNone/>
            </a:pPr>
            <a:endParaRPr sz="1400" b="0" i="0" u="none" strike="noStrike" cap="none">
              <a:solidFill>
                <a:srgbClr val="000000"/>
              </a:solidFill>
              <a:latin typeface="Arial"/>
              <a:ea typeface="Arial"/>
              <a:cs typeface="Arial"/>
              <a:sym typeface="Arial"/>
            </a:endParaRPr>
          </a:p>
        </p:txBody>
      </p:sp>
      <p:sp>
        <p:nvSpPr>
          <p:cNvPr id="140" name="Google Shape;140;g2cbd78e9357_1_23"/>
          <p:cNvSpPr txBox="1"/>
          <p:nvPr/>
        </p:nvSpPr>
        <p:spPr>
          <a:xfrm>
            <a:off x="176300" y="1056675"/>
            <a:ext cx="5210400" cy="4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500" b="1"/>
              <a:t>Denoising Diffusion Probabilistic Models (DDPMs)</a:t>
            </a:r>
            <a:endParaRPr sz="1500" b="1"/>
          </a:p>
        </p:txBody>
      </p:sp>
      <p:sp>
        <p:nvSpPr>
          <p:cNvPr id="141" name="Google Shape;141;g2cbd78e9357_1_23"/>
          <p:cNvSpPr txBox="1"/>
          <p:nvPr/>
        </p:nvSpPr>
        <p:spPr>
          <a:xfrm>
            <a:off x="3626150" y="3650525"/>
            <a:ext cx="6423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p>
        </p:txBody>
      </p:sp>
      <p:sp>
        <p:nvSpPr>
          <p:cNvPr id="142" name="Google Shape;142;g2cbd78e9357_1_23"/>
          <p:cNvSpPr txBox="1"/>
          <p:nvPr/>
        </p:nvSpPr>
        <p:spPr>
          <a:xfrm>
            <a:off x="501625" y="1722850"/>
            <a:ext cx="80403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en-US" sz="1200">
                <a:solidFill>
                  <a:schemeClr val="dk1"/>
                </a:solidFill>
                <a:highlight>
                  <a:schemeClr val="lt1"/>
                </a:highlight>
              </a:rPr>
              <a:t>DDPMs are generative Probability Models that learn a complex probability distribution p(x</a:t>
            </a:r>
            <a:r>
              <a:rPr lang="en-US" sz="1200" baseline="-25000">
                <a:solidFill>
                  <a:schemeClr val="dk1"/>
                </a:solidFill>
                <a:highlight>
                  <a:schemeClr val="lt1"/>
                </a:highlight>
              </a:rPr>
              <a:t>0</a:t>
            </a:r>
            <a:r>
              <a:rPr lang="en-US" sz="1200">
                <a:solidFill>
                  <a:schemeClr val="dk1"/>
                </a:solidFill>
                <a:highlight>
                  <a:schemeClr val="lt1"/>
                </a:highlight>
              </a:rPr>
              <a:t>) from empirical data. Here x is a D-dimensional vector representing an image, sounds, time series, graphs, etc. To generate a new sample from a learned DDPM, you repeatedly apply a Denoiser – a deep neural network like a U-Net or a transformer – to noise vectors.</a:t>
            </a:r>
            <a:endParaRPr sz="900">
              <a:solidFill>
                <a:schemeClr val="dk1"/>
              </a:solidFill>
              <a:highlight>
                <a:schemeClr val="lt1"/>
              </a:highlight>
            </a:endParaRPr>
          </a:p>
        </p:txBody>
      </p:sp>
      <p:sp>
        <p:nvSpPr>
          <p:cNvPr id="143" name="Google Shape;143;g2cbd78e9357_1_23"/>
          <p:cNvSpPr txBox="1">
            <a:spLocks noGrp="1"/>
          </p:cNvSpPr>
          <p:nvPr>
            <p:ph type="sldNum" idx="12"/>
          </p:nvPr>
        </p:nvSpPr>
        <p:spPr>
          <a:xfrm>
            <a:off x="8881200" y="4874400"/>
            <a:ext cx="243000" cy="269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6</a:t>
            </a:fld>
            <a:endParaRPr/>
          </a:p>
        </p:txBody>
      </p:sp>
      <p:pic>
        <p:nvPicPr>
          <p:cNvPr id="144" name="Google Shape;144;g2cbd78e9357_1_23"/>
          <p:cNvPicPr preferRelativeResize="0"/>
          <p:nvPr/>
        </p:nvPicPr>
        <p:blipFill>
          <a:blip r:embed="rId3">
            <a:alphaModFix/>
          </a:blip>
          <a:stretch>
            <a:fillRect/>
          </a:stretch>
        </p:blipFill>
        <p:spPr>
          <a:xfrm>
            <a:off x="551900" y="3409550"/>
            <a:ext cx="8040199" cy="1505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cbd78e9357_1_12"/>
          <p:cNvSpPr txBox="1">
            <a:spLocks noGrp="1"/>
          </p:cNvSpPr>
          <p:nvPr>
            <p:ph type="title"/>
          </p:nvPr>
        </p:nvSpPr>
        <p:spPr>
          <a:xfrm>
            <a:off x="225965" y="248819"/>
            <a:ext cx="8751600" cy="70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200">
                <a:highlight>
                  <a:srgbClr val="FFC627"/>
                </a:highlight>
                <a:latin typeface="Calibri"/>
                <a:ea typeface="Calibri"/>
                <a:cs typeface="Calibri"/>
                <a:sym typeface="Calibri"/>
              </a:rPr>
              <a:t>Background</a:t>
            </a:r>
            <a:br>
              <a:rPr lang="en-US" sz="3200">
                <a:highlight>
                  <a:srgbClr val="FFC627"/>
                </a:highlight>
                <a:latin typeface="Calibri"/>
                <a:ea typeface="Calibri"/>
                <a:cs typeface="Calibri"/>
                <a:sym typeface="Calibri"/>
              </a:rPr>
            </a:br>
            <a:br>
              <a:rPr lang="en-US" sz="3200">
                <a:highlight>
                  <a:srgbClr val="FFC627"/>
                </a:highlight>
                <a:latin typeface="Calibri"/>
                <a:ea typeface="Calibri"/>
                <a:cs typeface="Calibri"/>
                <a:sym typeface="Calibri"/>
              </a:rPr>
            </a:br>
            <a:endParaRPr sz="3200">
              <a:highlight>
                <a:srgbClr val="FFC627"/>
              </a:highlight>
              <a:latin typeface="Calibri"/>
              <a:ea typeface="Calibri"/>
              <a:cs typeface="Calibri"/>
              <a:sym typeface="Calibri"/>
            </a:endParaRPr>
          </a:p>
        </p:txBody>
      </p:sp>
      <p:sp>
        <p:nvSpPr>
          <p:cNvPr id="151" name="Google Shape;151;g2cbd78e9357_1_12"/>
          <p:cNvSpPr txBox="1"/>
          <p:nvPr/>
        </p:nvSpPr>
        <p:spPr>
          <a:xfrm>
            <a:off x="1138749" y="1763299"/>
            <a:ext cx="4561200" cy="523200"/>
          </a:xfrm>
          <a:prstGeom prst="rect">
            <a:avLst/>
          </a:prstGeom>
          <a:noFill/>
          <a:ln>
            <a:noFill/>
          </a:ln>
        </p:spPr>
        <p:txBody>
          <a:bodyPr spcFirstLastPara="1" wrap="square" lIns="91425" tIns="45700" rIns="91425" bIns="45700" anchor="t" anchorCtr="0">
            <a:spAutoFit/>
          </a:bodyPr>
          <a:lstStyle/>
          <a:p>
            <a:pPr marL="285750" marR="0" lvl="0" indent="-196850" algn="l" rtl="0">
              <a:lnSpc>
                <a:spcPct val="100000"/>
              </a:lnSpc>
              <a:spcBef>
                <a:spcPts val="0"/>
              </a:spcBef>
              <a:spcAft>
                <a:spcPts val="0"/>
              </a:spcAft>
              <a:buClr>
                <a:srgbClr val="000000"/>
              </a:buClr>
              <a:buSzPts val="1400"/>
              <a:buFont typeface="Courier New"/>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Courier New"/>
              <a:buNone/>
            </a:pPr>
            <a:endParaRPr sz="1400" b="0" i="0" u="none" strike="noStrike" cap="none">
              <a:solidFill>
                <a:srgbClr val="000000"/>
              </a:solidFill>
              <a:latin typeface="Arial"/>
              <a:ea typeface="Arial"/>
              <a:cs typeface="Arial"/>
              <a:sym typeface="Arial"/>
            </a:endParaRPr>
          </a:p>
        </p:txBody>
      </p:sp>
      <p:sp>
        <p:nvSpPr>
          <p:cNvPr id="152" name="Google Shape;152;g2cbd78e9357_1_12"/>
          <p:cNvSpPr txBox="1"/>
          <p:nvPr/>
        </p:nvSpPr>
        <p:spPr>
          <a:xfrm>
            <a:off x="176300" y="1056675"/>
            <a:ext cx="4867800" cy="4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a:t>Variational AutoEncoders (VAEs)</a:t>
            </a:r>
            <a:endParaRPr sz="1500" b="1"/>
          </a:p>
        </p:txBody>
      </p:sp>
      <p:sp>
        <p:nvSpPr>
          <p:cNvPr id="153" name="Google Shape;153;g2cbd78e9357_1_12"/>
          <p:cNvSpPr txBox="1"/>
          <p:nvPr/>
        </p:nvSpPr>
        <p:spPr>
          <a:xfrm>
            <a:off x="3626150" y="3650525"/>
            <a:ext cx="6423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p>
        </p:txBody>
      </p:sp>
      <p:sp>
        <p:nvSpPr>
          <p:cNvPr id="154" name="Google Shape;154;g2cbd78e9357_1_12"/>
          <p:cNvSpPr txBox="1"/>
          <p:nvPr/>
        </p:nvSpPr>
        <p:spPr>
          <a:xfrm>
            <a:off x="176300" y="1722850"/>
            <a:ext cx="30000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endParaRPr sz="1200">
              <a:highlight>
                <a:srgbClr val="FFFFFF"/>
              </a:highlight>
            </a:endParaRPr>
          </a:p>
        </p:txBody>
      </p:sp>
      <p:sp>
        <p:nvSpPr>
          <p:cNvPr id="155" name="Google Shape;155;g2cbd78e9357_1_12"/>
          <p:cNvSpPr txBox="1">
            <a:spLocks noGrp="1"/>
          </p:cNvSpPr>
          <p:nvPr>
            <p:ph type="sldNum" idx="12"/>
          </p:nvPr>
        </p:nvSpPr>
        <p:spPr>
          <a:xfrm>
            <a:off x="8881200" y="4874400"/>
            <a:ext cx="243000" cy="269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7</a:t>
            </a:fld>
            <a:endParaRPr/>
          </a:p>
        </p:txBody>
      </p:sp>
      <p:pic>
        <p:nvPicPr>
          <p:cNvPr id="156" name="Google Shape;156;g2cbd78e9357_1_12"/>
          <p:cNvPicPr preferRelativeResize="0"/>
          <p:nvPr/>
        </p:nvPicPr>
        <p:blipFill>
          <a:blip r:embed="rId3">
            <a:alphaModFix/>
          </a:blip>
          <a:stretch>
            <a:fillRect/>
          </a:stretch>
        </p:blipFill>
        <p:spPr>
          <a:xfrm>
            <a:off x="4736175" y="1763300"/>
            <a:ext cx="4364499" cy="2844899"/>
          </a:xfrm>
          <a:prstGeom prst="rect">
            <a:avLst/>
          </a:prstGeom>
          <a:noFill/>
          <a:ln>
            <a:noFill/>
          </a:ln>
        </p:spPr>
      </p:pic>
      <p:sp>
        <p:nvSpPr>
          <p:cNvPr id="157" name="Google Shape;157;g2cbd78e9357_1_12"/>
          <p:cNvSpPr txBox="1"/>
          <p:nvPr/>
        </p:nvSpPr>
        <p:spPr>
          <a:xfrm>
            <a:off x="153050" y="1612475"/>
            <a:ext cx="4670400" cy="2706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3200"/>
              </a:spcBef>
              <a:spcAft>
                <a:spcPts val="0"/>
              </a:spcAft>
              <a:buNone/>
            </a:pPr>
            <a:r>
              <a:rPr lang="en-US" sz="1200">
                <a:solidFill>
                  <a:schemeClr val="dk1"/>
                </a:solidFill>
                <a:highlight>
                  <a:srgbClr val="FFFFFF"/>
                </a:highlight>
              </a:rPr>
              <a:t>VAEs are a type of autoencoder that was introduced to overcome some limitations of traditional AE. VAEs extend the traditional AE architecture by introducing a probabilistic framework for generating the compressed representation of the input data. In VAEs, the encoder still maps the input data to a lower-dimensional latent space, but instead of a single point in the latent space, the encoder generates a probability distribution over the latent space. The decoder then samples from this distribution to generate a new data point. This probabilistic approach to encoding the input allows VAEs to learn a more structured and continuous latent space representation, which is useful for generative modeling and data synthesis.</a:t>
            </a:r>
            <a:endParaRPr sz="1200">
              <a:solidFill>
                <a:schemeClr val="dk1"/>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2cbd78e9357_1_0"/>
          <p:cNvSpPr txBox="1">
            <a:spLocks noGrp="1"/>
          </p:cNvSpPr>
          <p:nvPr>
            <p:ph type="title"/>
          </p:nvPr>
        </p:nvSpPr>
        <p:spPr>
          <a:xfrm>
            <a:off x="225965" y="248819"/>
            <a:ext cx="8751600" cy="70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200">
                <a:highlight>
                  <a:srgbClr val="FFC627"/>
                </a:highlight>
                <a:latin typeface="Calibri"/>
                <a:ea typeface="Calibri"/>
                <a:cs typeface="Calibri"/>
                <a:sym typeface="Calibri"/>
              </a:rPr>
              <a:t>Background</a:t>
            </a:r>
            <a:br>
              <a:rPr lang="en-US" sz="3200">
                <a:highlight>
                  <a:srgbClr val="FFC627"/>
                </a:highlight>
                <a:latin typeface="Calibri"/>
                <a:ea typeface="Calibri"/>
                <a:cs typeface="Calibri"/>
                <a:sym typeface="Calibri"/>
              </a:rPr>
            </a:br>
            <a:br>
              <a:rPr lang="en-US" sz="3200">
                <a:highlight>
                  <a:srgbClr val="FFC627"/>
                </a:highlight>
                <a:latin typeface="Calibri"/>
                <a:ea typeface="Calibri"/>
                <a:cs typeface="Calibri"/>
                <a:sym typeface="Calibri"/>
              </a:rPr>
            </a:br>
            <a:endParaRPr sz="3200">
              <a:highlight>
                <a:srgbClr val="FFC627"/>
              </a:highlight>
              <a:latin typeface="Calibri"/>
              <a:ea typeface="Calibri"/>
              <a:cs typeface="Calibri"/>
              <a:sym typeface="Calibri"/>
            </a:endParaRPr>
          </a:p>
        </p:txBody>
      </p:sp>
      <p:sp>
        <p:nvSpPr>
          <p:cNvPr id="164" name="Google Shape;164;g2cbd78e9357_1_0"/>
          <p:cNvSpPr txBox="1"/>
          <p:nvPr/>
        </p:nvSpPr>
        <p:spPr>
          <a:xfrm>
            <a:off x="1138749" y="1763299"/>
            <a:ext cx="4561200" cy="523200"/>
          </a:xfrm>
          <a:prstGeom prst="rect">
            <a:avLst/>
          </a:prstGeom>
          <a:noFill/>
          <a:ln>
            <a:noFill/>
          </a:ln>
        </p:spPr>
        <p:txBody>
          <a:bodyPr spcFirstLastPara="1" wrap="square" lIns="91425" tIns="45700" rIns="91425" bIns="45700" anchor="t" anchorCtr="0">
            <a:spAutoFit/>
          </a:bodyPr>
          <a:lstStyle/>
          <a:p>
            <a:pPr marL="285750" marR="0" lvl="0" indent="-196850" algn="l" rtl="0">
              <a:lnSpc>
                <a:spcPct val="100000"/>
              </a:lnSpc>
              <a:spcBef>
                <a:spcPts val="0"/>
              </a:spcBef>
              <a:spcAft>
                <a:spcPts val="0"/>
              </a:spcAft>
              <a:buClr>
                <a:srgbClr val="000000"/>
              </a:buClr>
              <a:buSzPts val="1400"/>
              <a:buFont typeface="Courier New"/>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Courier New"/>
              <a:buNone/>
            </a:pPr>
            <a:endParaRPr sz="1400" b="0" i="0" u="none" strike="noStrike" cap="none">
              <a:solidFill>
                <a:srgbClr val="000000"/>
              </a:solidFill>
              <a:latin typeface="Arial"/>
              <a:ea typeface="Arial"/>
              <a:cs typeface="Arial"/>
              <a:sym typeface="Arial"/>
            </a:endParaRPr>
          </a:p>
        </p:txBody>
      </p:sp>
      <p:sp>
        <p:nvSpPr>
          <p:cNvPr id="165" name="Google Shape;165;g2cbd78e9357_1_0"/>
          <p:cNvSpPr txBox="1"/>
          <p:nvPr/>
        </p:nvSpPr>
        <p:spPr>
          <a:xfrm>
            <a:off x="176300" y="1155450"/>
            <a:ext cx="1222500" cy="4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500" b="1"/>
              <a:t>CLIP</a:t>
            </a:r>
            <a:endParaRPr sz="1500" b="1"/>
          </a:p>
        </p:txBody>
      </p:sp>
      <p:sp>
        <p:nvSpPr>
          <p:cNvPr id="166" name="Google Shape;166;g2cbd78e9357_1_0"/>
          <p:cNvSpPr txBox="1"/>
          <p:nvPr/>
        </p:nvSpPr>
        <p:spPr>
          <a:xfrm>
            <a:off x="3626150" y="3650525"/>
            <a:ext cx="6423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p>
        </p:txBody>
      </p:sp>
      <p:pic>
        <p:nvPicPr>
          <p:cNvPr id="167" name="Google Shape;167;g2cbd78e9357_1_0"/>
          <p:cNvPicPr preferRelativeResize="0"/>
          <p:nvPr/>
        </p:nvPicPr>
        <p:blipFill>
          <a:blip r:embed="rId3">
            <a:alphaModFix/>
          </a:blip>
          <a:stretch>
            <a:fillRect/>
          </a:stretch>
        </p:blipFill>
        <p:spPr>
          <a:xfrm>
            <a:off x="3521850" y="1996150"/>
            <a:ext cx="5246050" cy="2782449"/>
          </a:xfrm>
          <a:prstGeom prst="rect">
            <a:avLst/>
          </a:prstGeom>
          <a:noFill/>
          <a:ln>
            <a:noFill/>
          </a:ln>
        </p:spPr>
      </p:pic>
      <p:sp>
        <p:nvSpPr>
          <p:cNvPr id="168" name="Google Shape;168;g2cbd78e9357_1_0"/>
          <p:cNvSpPr txBox="1"/>
          <p:nvPr/>
        </p:nvSpPr>
        <p:spPr>
          <a:xfrm>
            <a:off x="176300" y="1722850"/>
            <a:ext cx="3000000" cy="206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en-US" sz="1200">
                <a:highlight>
                  <a:srgbClr val="FFFFFF"/>
                </a:highlight>
              </a:rPr>
              <a:t>Contrastive Language-Image Pre-training (CLIP) is a state-of-the-art model introduced by OpenAI. CLIP is a neural network trained on about 400 million (text and image) pairs. Training uses a contrastive learning approach that aims to unify text and images, allowing tasks like image classification to be done with text-image similarity.</a:t>
            </a:r>
            <a:endParaRPr sz="1200">
              <a:highlight>
                <a:srgbClr val="FFFFFF"/>
              </a:highlight>
            </a:endParaRPr>
          </a:p>
        </p:txBody>
      </p:sp>
      <p:sp>
        <p:nvSpPr>
          <p:cNvPr id="169" name="Google Shape;169;g2cbd78e9357_1_0"/>
          <p:cNvSpPr txBox="1">
            <a:spLocks noGrp="1"/>
          </p:cNvSpPr>
          <p:nvPr>
            <p:ph type="sldNum" idx="12"/>
          </p:nvPr>
        </p:nvSpPr>
        <p:spPr>
          <a:xfrm>
            <a:off x="8881200" y="4874400"/>
            <a:ext cx="243000" cy="269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2cbcd71040f_0_12"/>
          <p:cNvSpPr txBox="1">
            <a:spLocks noGrp="1"/>
          </p:cNvSpPr>
          <p:nvPr>
            <p:ph type="title"/>
          </p:nvPr>
        </p:nvSpPr>
        <p:spPr>
          <a:xfrm>
            <a:off x="225965" y="248819"/>
            <a:ext cx="8751600" cy="70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200">
                <a:highlight>
                  <a:srgbClr val="FFC627"/>
                </a:highlight>
                <a:latin typeface="Calibri"/>
                <a:ea typeface="Calibri"/>
                <a:cs typeface="Calibri"/>
                <a:sym typeface="Calibri"/>
              </a:rPr>
              <a:t>Models</a:t>
            </a:r>
            <a:br>
              <a:rPr lang="en-US" sz="3200">
                <a:highlight>
                  <a:srgbClr val="FFC627"/>
                </a:highlight>
                <a:latin typeface="Calibri"/>
                <a:ea typeface="Calibri"/>
                <a:cs typeface="Calibri"/>
                <a:sym typeface="Calibri"/>
              </a:rPr>
            </a:br>
            <a:br>
              <a:rPr lang="en-US" sz="3200">
                <a:highlight>
                  <a:srgbClr val="FFC627"/>
                </a:highlight>
                <a:latin typeface="Calibri"/>
                <a:ea typeface="Calibri"/>
                <a:cs typeface="Calibri"/>
                <a:sym typeface="Calibri"/>
              </a:rPr>
            </a:br>
            <a:endParaRPr sz="3200">
              <a:highlight>
                <a:srgbClr val="FFC627"/>
              </a:highlight>
              <a:latin typeface="Calibri"/>
              <a:ea typeface="Calibri"/>
              <a:cs typeface="Calibri"/>
              <a:sym typeface="Calibri"/>
            </a:endParaRPr>
          </a:p>
        </p:txBody>
      </p:sp>
      <p:sp>
        <p:nvSpPr>
          <p:cNvPr id="176" name="Google Shape;176;g2cbcd71040f_0_12"/>
          <p:cNvSpPr txBox="1"/>
          <p:nvPr/>
        </p:nvSpPr>
        <p:spPr>
          <a:xfrm>
            <a:off x="1138749" y="1763299"/>
            <a:ext cx="4561200" cy="523200"/>
          </a:xfrm>
          <a:prstGeom prst="rect">
            <a:avLst/>
          </a:prstGeom>
          <a:noFill/>
          <a:ln>
            <a:noFill/>
          </a:ln>
        </p:spPr>
        <p:txBody>
          <a:bodyPr spcFirstLastPara="1" wrap="square" lIns="91425" tIns="45700" rIns="91425" bIns="45700" anchor="t" anchorCtr="0">
            <a:spAutoFit/>
          </a:bodyPr>
          <a:lstStyle/>
          <a:p>
            <a:pPr marL="285750" marR="0" lvl="0" indent="-196850" algn="l" rtl="0">
              <a:lnSpc>
                <a:spcPct val="100000"/>
              </a:lnSpc>
              <a:spcBef>
                <a:spcPts val="0"/>
              </a:spcBef>
              <a:spcAft>
                <a:spcPts val="0"/>
              </a:spcAft>
              <a:buClr>
                <a:srgbClr val="000000"/>
              </a:buClr>
              <a:buSzPts val="1400"/>
              <a:buFont typeface="Courier New"/>
              <a:buNone/>
            </a:pP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Courier New"/>
              <a:buNone/>
            </a:pPr>
            <a:endParaRPr sz="1400" b="0" i="0" u="none" strike="noStrike" cap="none">
              <a:solidFill>
                <a:srgbClr val="000000"/>
              </a:solidFill>
              <a:latin typeface="Arial"/>
              <a:ea typeface="Arial"/>
              <a:cs typeface="Arial"/>
              <a:sym typeface="Arial"/>
            </a:endParaRPr>
          </a:p>
        </p:txBody>
      </p:sp>
      <p:sp>
        <p:nvSpPr>
          <p:cNvPr id="177" name="Google Shape;177;g2cbcd71040f_0_12"/>
          <p:cNvSpPr txBox="1"/>
          <p:nvPr/>
        </p:nvSpPr>
        <p:spPr>
          <a:xfrm>
            <a:off x="188800" y="1237013"/>
            <a:ext cx="1222500" cy="4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500" b="1"/>
              <a:t>GALIP</a:t>
            </a:r>
            <a:endParaRPr sz="1500" b="1"/>
          </a:p>
        </p:txBody>
      </p:sp>
      <p:pic>
        <p:nvPicPr>
          <p:cNvPr id="178" name="Google Shape;178;g2cbcd71040f_0_12"/>
          <p:cNvPicPr preferRelativeResize="0"/>
          <p:nvPr/>
        </p:nvPicPr>
        <p:blipFill>
          <a:blip r:embed="rId3">
            <a:alphaModFix/>
          </a:blip>
          <a:stretch>
            <a:fillRect/>
          </a:stretch>
        </p:blipFill>
        <p:spPr>
          <a:xfrm>
            <a:off x="3385325" y="2050949"/>
            <a:ext cx="5115564" cy="2552201"/>
          </a:xfrm>
          <a:prstGeom prst="rect">
            <a:avLst/>
          </a:prstGeom>
          <a:noFill/>
          <a:ln>
            <a:noFill/>
          </a:ln>
        </p:spPr>
      </p:pic>
      <p:sp>
        <p:nvSpPr>
          <p:cNvPr id="179" name="Google Shape;179;g2cbcd71040f_0_12"/>
          <p:cNvSpPr txBox="1"/>
          <p:nvPr/>
        </p:nvSpPr>
        <p:spPr>
          <a:xfrm>
            <a:off x="3626150" y="3650525"/>
            <a:ext cx="642300" cy="5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p>
        </p:txBody>
      </p:sp>
      <p:sp>
        <p:nvSpPr>
          <p:cNvPr id="180" name="Google Shape;180;g2cbcd71040f_0_12"/>
          <p:cNvSpPr txBox="1"/>
          <p:nvPr/>
        </p:nvSpPr>
        <p:spPr>
          <a:xfrm>
            <a:off x="151250" y="1702000"/>
            <a:ext cx="30000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t>Generative Adversarial CLIPs, namely GALIP leverage the powerful pretrained CLIP model both in the discriminator and generator. The complex scene understanding ability of CLIP enables the discriminator to accurately assess the image quality.</a:t>
            </a:r>
            <a:endParaRPr sz="1200"/>
          </a:p>
        </p:txBody>
      </p:sp>
      <p:sp>
        <p:nvSpPr>
          <p:cNvPr id="181" name="Google Shape;181;g2cbcd71040f_0_12"/>
          <p:cNvSpPr txBox="1">
            <a:spLocks noGrp="1"/>
          </p:cNvSpPr>
          <p:nvPr>
            <p:ph type="sldNum" idx="12"/>
          </p:nvPr>
        </p:nvSpPr>
        <p:spPr>
          <a:xfrm>
            <a:off x="8875800" y="4841100"/>
            <a:ext cx="268200" cy="302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2021 ASU Template Master (Official from the Hub)">
  <a:themeElements>
    <a:clrScheme name="ASU 2021 Color">
      <a:dk1>
        <a:srgbClr val="191919"/>
      </a:dk1>
      <a:lt1>
        <a:srgbClr val="FFFFFF"/>
      </a:lt1>
      <a:dk2>
        <a:srgbClr val="D0D0D0"/>
      </a:dk2>
      <a:lt2>
        <a:srgbClr val="E8E8E8"/>
      </a:lt2>
      <a:accent1>
        <a:srgbClr val="FFC627"/>
      </a:accent1>
      <a:accent2>
        <a:srgbClr val="8C1D40"/>
      </a:accent2>
      <a:accent3>
        <a:srgbClr val="78BE20"/>
      </a:accent3>
      <a:accent4>
        <a:srgbClr val="FF7F32"/>
      </a:accent4>
      <a:accent5>
        <a:srgbClr val="00A3E0"/>
      </a:accent5>
      <a:accent6>
        <a:srgbClr val="CC2F2F"/>
      </a:accent6>
      <a:hlink>
        <a:srgbClr val="8C1D40"/>
      </a:hlink>
      <a:folHlink>
        <a:srgbClr val="7474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1264</Words>
  <Application>Microsoft Macintosh PowerPoint</Application>
  <PresentationFormat>On-screen Show (16:9)</PresentationFormat>
  <Paragraphs>138</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 Narrow</vt:lpstr>
      <vt:lpstr>Calibri</vt:lpstr>
      <vt:lpstr>Courier New</vt:lpstr>
      <vt:lpstr>Lato</vt:lpstr>
      <vt:lpstr>Arial</vt:lpstr>
      <vt:lpstr>Noto Sans Symbols</vt:lpstr>
      <vt:lpstr>2021 ASU Template Master (Official from the Hub)</vt:lpstr>
      <vt:lpstr>Comparative Analysis of State of The Art Methods for Text-To-Image Generation </vt:lpstr>
      <vt:lpstr>Agenda</vt:lpstr>
      <vt:lpstr>Introduction  </vt:lpstr>
      <vt:lpstr>Literature Review  </vt:lpstr>
      <vt:lpstr>Background  </vt:lpstr>
      <vt:lpstr>Background  </vt:lpstr>
      <vt:lpstr>Background  </vt:lpstr>
      <vt:lpstr>Background  </vt:lpstr>
      <vt:lpstr>Models  </vt:lpstr>
      <vt:lpstr>Models  </vt:lpstr>
      <vt:lpstr>Models  </vt:lpstr>
      <vt:lpstr>Models  </vt:lpstr>
      <vt:lpstr>Data Description</vt:lpstr>
      <vt:lpstr>Results  </vt:lpstr>
      <vt:lpstr>Results  </vt:lpstr>
      <vt:lpstr>Results  </vt:lpstr>
      <vt:lpstr>Conclusion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Comparative Analysis of State of The Art Methods for Text-To-Image Generation </dc:title>
  <dc:creator>H Ko</dc:creator>
  <cp:lastModifiedBy>Anand Khanna (Student)</cp:lastModifiedBy>
  <cp:revision>1</cp:revision>
  <dcterms:modified xsi:type="dcterms:W3CDTF">2024-10-01T20:33:39Z</dcterms:modified>
</cp:coreProperties>
</file>